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935" r:id="rId3"/>
    <p:sldId id="864" r:id="rId4"/>
    <p:sldId id="936" r:id="rId5"/>
    <p:sldId id="750" r:id="rId6"/>
    <p:sldId id="93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AEA0FA-F215-4CE8-97DB-0CD880CAA01C}" v="16" dt="2024-12-20T11:11:34.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23" autoAdjust="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ith Miller2" userId="05e8ef85-df29-448e-846c-1f06114ee781" providerId="ADAL" clId="{F1AEA0FA-F215-4CE8-97DB-0CD880CAA01C}"/>
    <pc:docChg chg="undo custSel addSld delSld modSld">
      <pc:chgData name="Keith Miller2" userId="05e8ef85-df29-448e-846c-1f06114ee781" providerId="ADAL" clId="{F1AEA0FA-F215-4CE8-97DB-0CD880CAA01C}" dt="2024-12-23T11:05:27.545" v="110" actId="1076"/>
      <pc:docMkLst>
        <pc:docMk/>
      </pc:docMkLst>
      <pc:sldChg chg="addSp delSp modSp mod">
        <pc:chgData name="Keith Miller2" userId="05e8ef85-df29-448e-846c-1f06114ee781" providerId="ADAL" clId="{F1AEA0FA-F215-4CE8-97DB-0CD880CAA01C}" dt="2024-12-23T11:05:27.545" v="110" actId="1076"/>
        <pc:sldMkLst>
          <pc:docMk/>
          <pc:sldMk cId="0" sldId="937"/>
        </pc:sldMkLst>
        <pc:spChg chg="add del mod">
          <ac:chgData name="Keith Miller2" userId="05e8ef85-df29-448e-846c-1f06114ee781" providerId="ADAL" clId="{F1AEA0FA-F215-4CE8-97DB-0CD880CAA01C}" dt="2024-12-20T11:31:16.582" v="96" actId="478"/>
          <ac:spMkLst>
            <pc:docMk/>
            <pc:sldMk cId="0" sldId="937"/>
            <ac:spMk id="3" creationId="{4F360622-776A-6889-DDC2-8DA5CD3B62D1}"/>
          </ac:spMkLst>
        </pc:spChg>
        <pc:spChg chg="add del mod">
          <ac:chgData name="Keith Miller2" userId="05e8ef85-df29-448e-846c-1f06114ee781" providerId="ADAL" clId="{F1AEA0FA-F215-4CE8-97DB-0CD880CAA01C}" dt="2024-12-20T13:15:55.750" v="109" actId="478"/>
          <ac:spMkLst>
            <pc:docMk/>
            <pc:sldMk cId="0" sldId="937"/>
            <ac:spMk id="3" creationId="{8091AE5D-1A2D-FEA6-80ED-3CB2B2245C13}"/>
          </ac:spMkLst>
        </pc:spChg>
        <pc:spChg chg="add del">
          <ac:chgData name="Keith Miller2" userId="05e8ef85-df29-448e-846c-1f06114ee781" providerId="ADAL" clId="{F1AEA0FA-F215-4CE8-97DB-0CD880CAA01C}" dt="2024-12-20T11:41:37.937" v="98" actId="478"/>
          <ac:spMkLst>
            <pc:docMk/>
            <pc:sldMk cId="0" sldId="937"/>
            <ac:spMk id="4" creationId="{542B15C8-C0A1-540E-D9CE-CB1A96A18518}"/>
          </ac:spMkLst>
        </pc:spChg>
        <pc:spChg chg="add del mod">
          <ac:chgData name="Keith Miller2" userId="05e8ef85-df29-448e-846c-1f06114ee781" providerId="ADAL" clId="{F1AEA0FA-F215-4CE8-97DB-0CD880CAA01C}" dt="2024-12-20T11:12:03.585" v="80" actId="478"/>
          <ac:spMkLst>
            <pc:docMk/>
            <pc:sldMk cId="0" sldId="937"/>
            <ac:spMk id="4" creationId="{C97C06BA-1A32-3B36-DBC4-A4CBA6CA2356}"/>
          </ac:spMkLst>
        </pc:spChg>
        <pc:spChg chg="mod">
          <ac:chgData name="Keith Miller2" userId="05e8ef85-df29-448e-846c-1f06114ee781" providerId="ADAL" clId="{F1AEA0FA-F215-4CE8-97DB-0CD880CAA01C}" dt="2024-12-23T11:05:27.545" v="110" actId="1076"/>
          <ac:spMkLst>
            <pc:docMk/>
            <pc:sldMk cId="0" sldId="937"/>
            <ac:spMk id="6" creationId="{4DC0EF29-A8FC-A7C6-7C1A-60D1EF9FDAE9}"/>
          </ac:spMkLst>
        </pc:spChg>
        <pc:spChg chg="add del mod">
          <ac:chgData name="Keith Miller2" userId="05e8ef85-df29-448e-846c-1f06114ee781" providerId="ADAL" clId="{F1AEA0FA-F215-4CE8-97DB-0CD880CAA01C}" dt="2024-12-20T11:13:52.711" v="86" actId="478"/>
          <ac:spMkLst>
            <pc:docMk/>
            <pc:sldMk cId="0" sldId="937"/>
            <ac:spMk id="8" creationId="{2BA909D2-14FD-E1D9-DFD9-2024130C4B52}"/>
          </ac:spMkLst>
        </pc:spChg>
        <pc:spChg chg="add del">
          <ac:chgData name="Keith Miller2" userId="05e8ef85-df29-448e-846c-1f06114ee781" providerId="ADAL" clId="{F1AEA0FA-F215-4CE8-97DB-0CD880CAA01C}" dt="2024-12-20T11:42:33.448" v="100" actId="478"/>
          <ac:spMkLst>
            <pc:docMk/>
            <pc:sldMk cId="0" sldId="937"/>
            <ac:spMk id="8" creationId="{6836C5DE-7BD3-BA21-21A0-5525C9CF1F09}"/>
          </ac:spMkLst>
        </pc:spChg>
        <pc:spChg chg="add del mod">
          <ac:chgData name="Keith Miller2" userId="05e8ef85-df29-448e-846c-1f06114ee781" providerId="ADAL" clId="{F1AEA0FA-F215-4CE8-97DB-0CD880CAA01C}" dt="2024-12-20T11:25:32.313" v="92" actId="478"/>
          <ac:spMkLst>
            <pc:docMk/>
            <pc:sldMk cId="0" sldId="937"/>
            <ac:spMk id="10" creationId="{92EC9434-EACD-EC75-36FF-51639953002B}"/>
          </ac:spMkLst>
        </pc:spChg>
        <pc:spChg chg="add del mod">
          <ac:chgData name="Keith Miller2" userId="05e8ef85-df29-448e-846c-1f06114ee781" providerId="ADAL" clId="{F1AEA0FA-F215-4CE8-97DB-0CD880CAA01C}" dt="2024-12-20T12:14:36.255" v="106" actId="478"/>
          <ac:spMkLst>
            <pc:docMk/>
            <pc:sldMk cId="0" sldId="937"/>
            <ac:spMk id="10" creationId="{F3A3DE19-7035-E386-E141-1059BE9B1451}"/>
          </ac:spMkLst>
        </pc:spChg>
        <pc:graphicFrameChg chg="del mod">
          <ac:chgData name="Keith Miller2" userId="05e8ef85-df29-448e-846c-1f06114ee781" providerId="ADAL" clId="{F1AEA0FA-F215-4CE8-97DB-0CD880CAA01C}" dt="2024-12-20T11:07:39.516" v="2" actId="21"/>
          <ac:graphicFrameMkLst>
            <pc:docMk/>
            <pc:sldMk cId="0" sldId="937"/>
            <ac:graphicFrameMk id="2" creationId="{6405BB0A-FEB1-E31A-04BB-719E97774F40}"/>
          </ac:graphicFrameMkLst>
        </pc:graphicFrameChg>
        <pc:graphicFrameChg chg="add del mod">
          <ac:chgData name="Keith Miller2" userId="05e8ef85-df29-448e-846c-1f06114ee781" providerId="ADAL" clId="{F1AEA0FA-F215-4CE8-97DB-0CD880CAA01C}" dt="2024-12-20T11:13:26.872" v="84" actId="478"/>
          <ac:graphicFrameMkLst>
            <pc:docMk/>
            <pc:sldMk cId="0" sldId="937"/>
            <ac:graphicFrameMk id="3" creationId="{0CFBED1B-F2FB-D211-9702-3264845DED72}"/>
          </ac:graphicFrameMkLst>
        </pc:graphicFrameChg>
      </pc:sldChg>
      <pc:sldChg chg="addSp delSp modSp new del mod">
        <pc:chgData name="Keith Miller2" userId="05e8ef85-df29-448e-846c-1f06114ee781" providerId="ADAL" clId="{F1AEA0FA-F215-4CE8-97DB-0CD880CAA01C}" dt="2024-12-20T11:17:33.438" v="89" actId="2696"/>
        <pc:sldMkLst>
          <pc:docMk/>
          <pc:sldMk cId="343260250" sldId="938"/>
        </pc:sldMkLst>
        <pc:spChg chg="del">
          <ac:chgData name="Keith Miller2" userId="05e8ef85-df29-448e-846c-1f06114ee781" providerId="ADAL" clId="{F1AEA0FA-F215-4CE8-97DB-0CD880CAA01C}" dt="2024-12-20T11:07:43.241" v="3" actId="478"/>
          <ac:spMkLst>
            <pc:docMk/>
            <pc:sldMk cId="343260250" sldId="938"/>
            <ac:spMk id="2" creationId="{887BFA10-0A0D-2B90-EA2A-57587CFBA752}"/>
          </ac:spMkLst>
        </pc:spChg>
        <pc:spChg chg="del">
          <ac:chgData name="Keith Miller2" userId="05e8ef85-df29-448e-846c-1f06114ee781" providerId="ADAL" clId="{F1AEA0FA-F215-4CE8-97DB-0CD880CAA01C}" dt="2024-12-20T11:07:44.191" v="4" actId="478"/>
          <ac:spMkLst>
            <pc:docMk/>
            <pc:sldMk cId="343260250" sldId="938"/>
            <ac:spMk id="3" creationId="{42FC0BDC-B968-3A4C-EDC4-970D9DB921E5}"/>
          </ac:spMkLst>
        </pc:spChg>
        <pc:spChg chg="add mod">
          <ac:chgData name="Keith Miller2" userId="05e8ef85-df29-448e-846c-1f06114ee781" providerId="ADAL" clId="{F1AEA0FA-F215-4CE8-97DB-0CD880CAA01C}" dt="2024-12-20T11:09:28.115" v="19" actId="14100"/>
          <ac:spMkLst>
            <pc:docMk/>
            <pc:sldMk cId="343260250" sldId="938"/>
            <ac:spMk id="6" creationId="{1E917564-66EF-1DBE-8865-E385C908EA53}"/>
          </ac:spMkLst>
        </pc:spChg>
        <pc:graphicFrameChg chg="add del mod">
          <ac:chgData name="Keith Miller2" userId="05e8ef85-df29-448e-846c-1f06114ee781" providerId="ADAL" clId="{F1AEA0FA-F215-4CE8-97DB-0CD880CAA01C}" dt="2024-12-20T11:08:43.091" v="14" actId="478"/>
          <ac:graphicFrameMkLst>
            <pc:docMk/>
            <pc:sldMk cId="343260250" sldId="938"/>
            <ac:graphicFrameMk id="4" creationId="{6405BB0A-FEB1-E31A-04BB-719E97774F40}"/>
          </ac:graphicFrameMkLst>
        </pc:graphicFrameChg>
        <pc:graphicFrameChg chg="add del mod">
          <ac:chgData name="Keith Miller2" userId="05e8ef85-df29-448e-846c-1f06114ee781" providerId="ADAL" clId="{F1AEA0FA-F215-4CE8-97DB-0CD880CAA01C}" dt="2024-12-20T11:08:39.930" v="13" actId="478"/>
          <ac:graphicFrameMkLst>
            <pc:docMk/>
            <pc:sldMk cId="343260250" sldId="938"/>
            <ac:graphicFrameMk id="5" creationId="{72BDF08F-E249-9F0C-FC5C-50E25E397A5E}"/>
          </ac:graphicFrameMkLst>
        </pc:graphicFrameChg>
        <pc:graphicFrameChg chg="add mod">
          <ac:chgData name="Keith Miller2" userId="05e8ef85-df29-448e-846c-1f06114ee781" providerId="ADAL" clId="{F1AEA0FA-F215-4CE8-97DB-0CD880CAA01C}" dt="2024-12-20T11:09:32.349" v="20"/>
          <ac:graphicFrameMkLst>
            <pc:docMk/>
            <pc:sldMk cId="343260250" sldId="938"/>
            <ac:graphicFrameMk id="7" creationId="{7DD5BA9A-E37A-70BD-4EF2-FB22092EBDF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006F1C-649F-4648-8C50-AE502E33EC97}" type="datetimeFigureOut">
              <a:rPr lang="en-GB" smtClean="0"/>
              <a:t>23/12/2024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63AA13-A413-4EE0-A7D8-C0D22A699A61}" type="slidenum">
              <a:rPr lang="en-GB" smtClean="0"/>
              <a:t>‹#›</a:t>
            </a:fld>
            <a:endParaRPr lang="en-GB"/>
          </a:p>
        </p:txBody>
      </p:sp>
    </p:spTree>
    <p:extLst>
      <p:ext uri="{BB962C8B-B14F-4D97-AF65-F5344CB8AC3E}">
        <p14:creationId xmlns:p14="http://schemas.microsoft.com/office/powerpoint/2010/main" val="1207633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000" b="1" i="0" u="none" strike="noStrike" kern="1200" cap="none" spc="0" normalizeH="0" baseline="0" noProof="0">
                <a:ln>
                  <a:noFill/>
                </a:ln>
                <a:solidFill>
                  <a:srgbClr val="000000"/>
                </a:solidFill>
                <a:effectLst/>
                <a:uLnTx/>
                <a:uFillTx/>
                <a:latin typeface="Verdana" pitchFamily="34" charset="0"/>
                <a:ea typeface="Verdana" pitchFamily="34" charset="0"/>
              </a:rPr>
              <a:t>www.rip.org.uk</a:t>
            </a:r>
            <a:endParaRPr kumimoji="0" lang="en-GB" sz="1000" b="1" i="0" u="none" strike="noStrike" kern="1200" cap="none" spc="0" normalizeH="0" baseline="0" noProof="0" dirty="0">
              <a:ln>
                <a:noFill/>
              </a:ln>
              <a:solidFill>
                <a:srgbClr val="000000"/>
              </a:solidFill>
              <a:effectLst/>
              <a:uLnTx/>
              <a:uFillTx/>
              <a:latin typeface="Verdana" pitchFamily="34" charset="0"/>
              <a:ea typeface="Verdana" pitchFamily="34" charset="0"/>
            </a:endParaRPr>
          </a:p>
        </p:txBody>
      </p:sp>
      <p:sp>
        <p:nvSpPr>
          <p:cNvPr id="5" name="Slide Number Placeholder 4"/>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EEF8D38-9D44-4FF1-AA6A-238654B4523E}" type="slidenum">
              <a:rPr kumimoji="0" lang="en-GB" sz="1000" b="0" i="0" u="none" strike="noStrike" kern="1200" cap="none" spc="0" normalizeH="0" baseline="0" noProof="0" smtClean="0">
                <a:ln>
                  <a:noFill/>
                </a:ln>
                <a:solidFill>
                  <a:srgbClr val="000000"/>
                </a:solidFill>
                <a:effectLst/>
                <a:uLnTx/>
                <a:uFillTx/>
                <a:latin typeface="Verdana" pitchFamily="34" charset="0"/>
                <a:ea typeface="Verdana"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000" b="0" i="0" u="none" strike="noStrike" kern="1200" cap="none" spc="0" normalizeH="0" baseline="0" noProof="0" dirty="0">
              <a:ln>
                <a:noFill/>
              </a:ln>
              <a:solidFill>
                <a:srgbClr val="000000"/>
              </a:solidFill>
              <a:effectLst/>
              <a:uLnTx/>
              <a:uFillTx/>
              <a:latin typeface="Verdana" pitchFamily="34" charset="0"/>
              <a:ea typeface="Verdana" pitchFamily="34" charset="0"/>
            </a:endParaRPr>
          </a:p>
        </p:txBody>
      </p:sp>
    </p:spTree>
    <p:extLst>
      <p:ext uri="{BB962C8B-B14F-4D97-AF65-F5344CB8AC3E}">
        <p14:creationId xmlns:p14="http://schemas.microsoft.com/office/powerpoint/2010/main" val="3238200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5575" y="666750"/>
            <a:ext cx="3892550" cy="21907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A555DA6-4D41-4F83-B229-988C1297C352}" type="slidenum">
              <a:rPr kumimoji="0" lang="en-GB" sz="1000" b="0" i="0" u="none" strike="noStrike" kern="1200" cap="none" spc="0" normalizeH="0" baseline="0" noProof="0" smtClean="0">
                <a:ln>
                  <a:noFill/>
                </a:ln>
                <a:solidFill>
                  <a:srgbClr val="000000"/>
                </a:solidFill>
                <a:effectLst/>
                <a:uLnTx/>
                <a:uFillTx/>
                <a:latin typeface="Verdana" pitchFamily="34" charset="0"/>
                <a:ea typeface="Verdana"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000" b="0" i="0" u="none" strike="noStrike" kern="1200" cap="none" spc="0" normalizeH="0" baseline="0" noProof="0">
              <a:ln>
                <a:noFill/>
              </a:ln>
              <a:solidFill>
                <a:srgbClr val="000000"/>
              </a:solidFill>
              <a:effectLst/>
              <a:uLnTx/>
              <a:uFillTx/>
              <a:latin typeface="Verdana" pitchFamily="34" charset="0"/>
              <a:ea typeface="Verdana" pitchFamily="34" charset="0"/>
            </a:endParaRPr>
          </a:p>
        </p:txBody>
      </p:sp>
    </p:spTree>
    <p:extLst>
      <p:ext uri="{BB962C8B-B14F-4D97-AF65-F5344CB8AC3E}">
        <p14:creationId xmlns:p14="http://schemas.microsoft.com/office/powerpoint/2010/main" val="2853250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63AA13-A413-4EE0-A7D8-C0D22A699A61}" type="slidenum">
              <a:rPr lang="en-GB" smtClean="0"/>
              <a:t>5</a:t>
            </a:fld>
            <a:endParaRPr lang="en-GB"/>
          </a:p>
        </p:txBody>
      </p:sp>
    </p:spTree>
    <p:extLst>
      <p:ext uri="{BB962C8B-B14F-4D97-AF65-F5344CB8AC3E}">
        <p14:creationId xmlns:p14="http://schemas.microsoft.com/office/powerpoint/2010/main" val="2687147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64A9F-01F8-72DB-87F3-DC3A9011E5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F58A5F-1F09-1751-F57F-57F4C94DC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8C48307-2D00-0F89-A367-B131B6399468}"/>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1FE6172B-26EF-BD7D-6516-F40AB65B9E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7CD83E-1DEF-E156-ADEA-6691346422CE}"/>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3563452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A0052-1BF1-40C7-36AD-748DBA58262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BC17F03-1C9F-A61E-EFA9-514C92B323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C53E76-A3D9-1A29-A3AE-575A382FCAB1}"/>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BA384E82-403E-C87B-C42C-EA80D8BA29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726C51-6713-0ECA-4A6C-8BE63347880E}"/>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738340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9609F3-DBFE-B818-C08A-0A2C4E7B94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AFCDE9E-626A-1A59-97E2-07407250D0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C3ED52-68CC-4FE0-4E87-98AE7189745E}"/>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F760FC69-9C67-7770-52C8-274D7F7D84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5878CF-4A22-39C8-AF35-B6E4E792BAC4}"/>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2903887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8881" y="1001964"/>
            <a:ext cx="11584452" cy="1133605"/>
          </a:xfrm>
          <a:prstGeom prst="rect">
            <a:avLst/>
          </a:prstGeom>
        </p:spPr>
        <p:txBody>
          <a:bodyPr/>
          <a:lstStyle>
            <a:lvl1pPr>
              <a:defRPr>
                <a:solidFill>
                  <a:srgbClr val="38647C"/>
                </a:solidFill>
              </a:defRPr>
            </a:lvl1pPr>
          </a:lstStyle>
          <a:p>
            <a:r>
              <a:rPr lang="en-US" dirty="0"/>
              <a:t>Click to edit Master title style</a:t>
            </a:r>
            <a:endParaRPr lang="en-GB" dirty="0"/>
          </a:p>
        </p:txBody>
      </p:sp>
      <p:sp>
        <p:nvSpPr>
          <p:cNvPr id="3" name="Content Placeholder 2"/>
          <p:cNvSpPr>
            <a:spLocks noGrp="1"/>
          </p:cNvSpPr>
          <p:nvPr>
            <p:ph idx="1"/>
          </p:nvPr>
        </p:nvSpPr>
        <p:spPr>
          <a:xfrm>
            <a:off x="290268" y="2173494"/>
            <a:ext cx="11551776" cy="4111614"/>
          </a:xfrm>
          <a:prstGeom prst="rect">
            <a:avLst/>
          </a:prstGeom>
        </p:spPr>
        <p:txBody>
          <a:bodyPr/>
          <a:lstStyle>
            <a:lvl1pPr>
              <a:spcAft>
                <a:spcPts val="600"/>
              </a:spcAft>
              <a:defRPr baseline="0">
                <a:solidFill>
                  <a:schemeClr val="tx1"/>
                </a:solidFill>
              </a:defRPr>
            </a:lvl1pPr>
            <a:lvl2pPr marL="703262" indent="-342900">
              <a:buClr>
                <a:srgbClr val="38647C"/>
              </a:buClr>
              <a:buFont typeface="Verdana" panose="020B0604030504040204" pitchFamily="34" charset="0"/>
              <a:buChar char="−"/>
              <a:defRPr lang="en-US" sz="2000" dirty="0" smtClean="0">
                <a:solidFill>
                  <a:schemeClr val="tx1"/>
                </a:solidFill>
                <a:latin typeface="+mn-lt"/>
              </a:defRPr>
            </a:lvl2pPr>
            <a:lvl3pPr>
              <a:defRPr baseline="0">
                <a:solidFill>
                  <a:schemeClr val="tx1"/>
                </a:solidFill>
              </a:defRPr>
            </a:lvl3pPr>
            <a:lvl4pPr>
              <a:defRPr baseline="0">
                <a:solidFill>
                  <a:schemeClr val="tx1"/>
                </a:solidFill>
              </a:defRPr>
            </a:lvl4pPr>
            <a:lvl5pPr>
              <a:defRPr baseline="0">
                <a:solidFill>
                  <a:schemeClr val="tx1"/>
                </a:solidFill>
              </a:defRPr>
            </a:lvl5pPr>
          </a:lstStyle>
          <a:p>
            <a:pPr lvl="0"/>
            <a:r>
              <a:rPr lang="en-US" dirty="0"/>
              <a:t>Click to edit Master text styles</a:t>
            </a:r>
          </a:p>
          <a:p>
            <a:pPr lvl="1"/>
            <a:r>
              <a:rPr lang="en-US" dirty="0"/>
              <a:t>Second level</a:t>
            </a:r>
          </a:p>
        </p:txBody>
      </p:sp>
      <p:sp>
        <p:nvSpPr>
          <p:cNvPr id="5" name="Slide Number Placeholder 4"/>
          <p:cNvSpPr>
            <a:spLocks noGrp="1"/>
          </p:cNvSpPr>
          <p:nvPr>
            <p:ph type="sldNum" sz="quarter" idx="10"/>
          </p:nvPr>
        </p:nvSpPr>
        <p:spPr/>
        <p:txBody>
          <a:bodyPr/>
          <a:lstStyle/>
          <a:p>
            <a:fld id="{B230FB2D-6228-4E21-8EA4-AF43349A18F4}" type="slidenum">
              <a:rPr lang="en-GB" smtClean="0"/>
              <a:pPr/>
              <a:t>‹#›</a:t>
            </a:fld>
            <a:endParaRPr lang="en-GB" dirty="0"/>
          </a:p>
        </p:txBody>
      </p:sp>
    </p:spTree>
    <p:extLst>
      <p:ext uri="{BB962C8B-B14F-4D97-AF65-F5344CB8AC3E}">
        <p14:creationId xmlns:p14="http://schemas.microsoft.com/office/powerpoint/2010/main" val="22315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76564" y="1007838"/>
            <a:ext cx="11554192" cy="962526"/>
          </a:xfrm>
          <a:prstGeom prst="rect">
            <a:avLst/>
          </a:prstGeom>
        </p:spPr>
        <p:txBody>
          <a:bodyPr/>
          <a:lstStyle>
            <a:lvl1pPr>
              <a:defRPr>
                <a:solidFill>
                  <a:srgbClr val="38647C"/>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23896" y="2054623"/>
            <a:ext cx="7659520" cy="4249463"/>
          </a:xfrm>
          <a:prstGeom prst="rect">
            <a:avLst/>
          </a:prstGeom>
        </p:spPr>
        <p:txBody>
          <a:bodyPr/>
          <a:lstStyle>
            <a:lvl1pPr>
              <a:defRPr sz="2400" baseline="0">
                <a:solidFill>
                  <a:schemeClr val="tx1"/>
                </a:solidFill>
              </a:defRPr>
            </a:lvl1pPr>
            <a:lvl2pPr marL="536575" indent="-176213">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9003323" y="2066528"/>
            <a:ext cx="2827445" cy="4237558"/>
          </a:xfrm>
          <a:prstGeom prst="rect">
            <a:avLst/>
          </a:prstGeom>
        </p:spPr>
        <p:txBody>
          <a:bodyPr/>
          <a:lstStyle>
            <a:lvl1pPr>
              <a:defRPr sz="2400" baseline="0">
                <a:solidFill>
                  <a:schemeClr val="tx1"/>
                </a:solidFill>
              </a:defRPr>
            </a:lvl1pPr>
            <a:lvl2pPr marL="703262" indent="-342900">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1"/>
          <p:cNvSpPr>
            <a:spLocks noGrp="1"/>
          </p:cNvSpPr>
          <p:nvPr>
            <p:ph type="sldNum" sz="quarter" idx="4"/>
          </p:nvPr>
        </p:nvSpPr>
        <p:spPr>
          <a:xfrm>
            <a:off x="8994863" y="6347962"/>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dirty="0"/>
          </a:p>
        </p:txBody>
      </p:sp>
    </p:spTree>
    <p:extLst>
      <p:ext uri="{BB962C8B-B14F-4D97-AF65-F5344CB8AC3E}">
        <p14:creationId xmlns:p14="http://schemas.microsoft.com/office/powerpoint/2010/main" val="348069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76564" y="1007838"/>
            <a:ext cx="11554192" cy="962526"/>
          </a:xfrm>
          <a:prstGeom prst="rect">
            <a:avLst/>
          </a:prstGeom>
        </p:spPr>
        <p:txBody>
          <a:bodyPr/>
          <a:lstStyle>
            <a:lvl1pPr>
              <a:defRPr>
                <a:solidFill>
                  <a:srgbClr val="38647C"/>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23896" y="2054623"/>
            <a:ext cx="5399571" cy="4249463"/>
          </a:xfrm>
          <a:prstGeom prst="rect">
            <a:avLst/>
          </a:prstGeom>
        </p:spPr>
        <p:txBody>
          <a:bodyPr/>
          <a:lstStyle>
            <a:lvl1pPr>
              <a:defRPr sz="2400" baseline="0">
                <a:solidFill>
                  <a:schemeClr val="tx1"/>
                </a:solidFill>
              </a:defRPr>
            </a:lvl1pPr>
            <a:lvl2pPr marL="536575" indent="-176213">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4" name="Content Placeholder 3"/>
          <p:cNvSpPr>
            <a:spLocks noGrp="1"/>
          </p:cNvSpPr>
          <p:nvPr>
            <p:ph sz="half" idx="2"/>
          </p:nvPr>
        </p:nvSpPr>
        <p:spPr>
          <a:xfrm>
            <a:off x="6423379" y="2066527"/>
            <a:ext cx="5407389" cy="4219973"/>
          </a:xfrm>
          <a:prstGeom prst="rect">
            <a:avLst/>
          </a:prstGeom>
        </p:spPr>
        <p:txBody>
          <a:bodyPr/>
          <a:lstStyle>
            <a:lvl1pPr>
              <a:defRPr sz="2400" baseline="0">
                <a:solidFill>
                  <a:schemeClr val="tx1"/>
                </a:solidFill>
              </a:defRPr>
            </a:lvl1pPr>
            <a:lvl2pPr marL="703262" indent="-342900">
              <a:defRPr lang="en-US" sz="2000" dirty="0" smtClean="0">
                <a:solidFill>
                  <a:schemeClr val="tx1"/>
                </a:solidFill>
                <a:latin typeface="+mn-lt"/>
              </a:defRPr>
            </a:lvl2pPr>
            <a:lvl3pPr>
              <a:defRPr sz="2000" baseline="0">
                <a:solidFill>
                  <a:schemeClr val="tx1"/>
                </a:solidFill>
              </a:defRPr>
            </a:lvl3pPr>
            <a:lvl4pPr>
              <a:defRPr sz="1800" baseline="0">
                <a:solidFill>
                  <a:schemeClr val="tx1"/>
                </a:solidFill>
              </a:defRPr>
            </a:lvl4pPr>
            <a:lvl5pPr>
              <a:defRPr sz="1800" baseline="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1"/>
          <p:cNvSpPr>
            <a:spLocks noGrp="1"/>
          </p:cNvSpPr>
          <p:nvPr>
            <p:ph type="sldNum" sz="quarter" idx="4"/>
          </p:nvPr>
        </p:nvSpPr>
        <p:spPr>
          <a:xfrm>
            <a:off x="8994863" y="6347962"/>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dirty="0"/>
          </a:p>
        </p:txBody>
      </p:sp>
    </p:spTree>
    <p:extLst>
      <p:ext uri="{BB962C8B-B14F-4D97-AF65-F5344CB8AC3E}">
        <p14:creationId xmlns:p14="http://schemas.microsoft.com/office/powerpoint/2010/main" val="261042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0017" y="1003667"/>
            <a:ext cx="11550739" cy="1066800"/>
          </a:xfrm>
          <a:prstGeom prst="rect">
            <a:avLst/>
          </a:prstGeom>
        </p:spPr>
        <p:txBody>
          <a:bodyPr/>
          <a:lstStyle>
            <a:lvl1pPr>
              <a:defRPr>
                <a:solidFill>
                  <a:srgbClr val="38647C"/>
                </a:solidFill>
              </a:defRPr>
            </a:lvl1pPr>
          </a:lstStyle>
          <a:p>
            <a:r>
              <a:rPr lang="en-US" dirty="0"/>
              <a:t>Click to edit Master title style</a:t>
            </a:r>
            <a:endParaRPr lang="en-GB" dirty="0"/>
          </a:p>
        </p:txBody>
      </p:sp>
      <p:sp>
        <p:nvSpPr>
          <p:cNvPr id="5" name="Slide Number Placeholder 1"/>
          <p:cNvSpPr>
            <a:spLocks noGrp="1"/>
          </p:cNvSpPr>
          <p:nvPr>
            <p:ph type="sldNum" sz="quarter" idx="4"/>
          </p:nvPr>
        </p:nvSpPr>
        <p:spPr>
          <a:xfrm>
            <a:off x="9028419" y="6339573"/>
            <a:ext cx="2844800" cy="365125"/>
          </a:xfrm>
          <a:prstGeom prst="rect">
            <a:avLst/>
          </a:prstGeom>
        </p:spPr>
        <p:txBody>
          <a:bodyPr vert="horz" lIns="91440" tIns="45720" rIns="91440" bIns="45720" rtlCol="0" anchor="ctr"/>
          <a:lstStyle>
            <a:lvl1pPr algn="r">
              <a:defRPr sz="1800">
                <a:solidFill>
                  <a:schemeClr val="tx1">
                    <a:tint val="75000"/>
                  </a:schemeClr>
                </a:solidFill>
              </a:defRPr>
            </a:lvl1pPr>
          </a:lstStyle>
          <a:p>
            <a:fld id="{1C5C9FE9-8E8A-4237-A028-0547BDB48ABA}" type="slidenum">
              <a:rPr lang="en-GB" smtClean="0"/>
              <a:pPr/>
              <a:t>‹#›</a:t>
            </a:fld>
            <a:endParaRPr lang="en-GB" dirty="0"/>
          </a:p>
        </p:txBody>
      </p:sp>
    </p:spTree>
    <p:extLst>
      <p:ext uri="{BB962C8B-B14F-4D97-AF65-F5344CB8AC3E}">
        <p14:creationId xmlns:p14="http://schemas.microsoft.com/office/powerpoint/2010/main" val="232064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1411363"/>
            <a:ext cx="11137237" cy="1143000"/>
          </a:xfrm>
          <a:prstGeom prst="rect">
            <a:avLst/>
          </a:prstGeom>
        </p:spPr>
        <p:txBody>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335360" y="2708921"/>
            <a:ext cx="11233248" cy="3445843"/>
          </a:xfrm>
        </p:spPr>
        <p:txBody>
          <a:bodyPr/>
          <a:lstStyle>
            <a:lvl1pPr>
              <a:buClr>
                <a:schemeClr val="tx1">
                  <a:lumMod val="50000"/>
                  <a:lumOff val="50000"/>
                </a:schemeClr>
              </a:buClr>
              <a:defRPr sz="2400"/>
            </a:lvl1pPr>
            <a:lvl2pPr>
              <a:buClr>
                <a:schemeClr val="tx1">
                  <a:lumMod val="50000"/>
                  <a:lumOff val="50000"/>
                </a:schemeClr>
              </a:buCl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6"/>
          <p:cNvSpPr>
            <a:spLocks noGrp="1"/>
          </p:cNvSpPr>
          <p:nvPr>
            <p:ph type="sldNum" sz="quarter" idx="12"/>
          </p:nvPr>
        </p:nvSpPr>
        <p:spPr>
          <a:xfrm>
            <a:off x="8819819" y="6309321"/>
            <a:ext cx="2844800" cy="365125"/>
          </a:xfrm>
        </p:spPr>
        <p:txBody>
          <a:bodyPr/>
          <a:lstStyle/>
          <a:p>
            <a:fld id="{F2CEA989-2EA4-49BF-8643-74E7BF1DA315}" type="slidenum">
              <a:rPr lang="en-GB" smtClean="0"/>
              <a:pPr/>
              <a:t>‹#›</a:t>
            </a:fld>
            <a:endParaRPr lang="en-GB" dirty="0"/>
          </a:p>
        </p:txBody>
      </p:sp>
      <p:sp>
        <p:nvSpPr>
          <p:cNvPr id="5" name="Rectangle 4"/>
          <p:cNvSpPr/>
          <p:nvPr userDrawn="1"/>
        </p:nvSpPr>
        <p:spPr>
          <a:xfrm>
            <a:off x="11952000" y="0"/>
            <a:ext cx="240000" cy="6858000"/>
          </a:xfrm>
          <a:prstGeom prst="rect">
            <a:avLst/>
          </a:prstGeom>
          <a:solidFill>
            <a:srgbClr val="00A4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6" name="Rectangle 5"/>
          <p:cNvSpPr/>
          <p:nvPr userDrawn="1"/>
        </p:nvSpPr>
        <p:spPr>
          <a:xfrm>
            <a:off x="11712000" y="0"/>
            <a:ext cx="240000" cy="6858000"/>
          </a:xfrm>
          <a:prstGeom prst="rect">
            <a:avLst/>
          </a:prstGeom>
          <a:solidFill>
            <a:srgbClr val="F04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3827461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1411363"/>
            <a:ext cx="11137237" cy="1143000"/>
          </a:xfrm>
          <a:prstGeom prst="rect">
            <a:avLst/>
          </a:prstGeom>
        </p:spPr>
        <p:txBody>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335360" y="2708921"/>
            <a:ext cx="11233248" cy="3445843"/>
          </a:xfrm>
        </p:spPr>
        <p:txBody>
          <a:bodyPr/>
          <a:lstStyle>
            <a:lvl1pPr>
              <a:buClr>
                <a:schemeClr val="tx1">
                  <a:lumMod val="50000"/>
                  <a:lumOff val="50000"/>
                </a:schemeClr>
              </a:buClr>
              <a:defRPr sz="2400"/>
            </a:lvl1pPr>
            <a:lvl2pPr>
              <a:buClr>
                <a:schemeClr val="tx1">
                  <a:lumMod val="50000"/>
                  <a:lumOff val="50000"/>
                </a:schemeClr>
              </a:buCl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6"/>
          <p:cNvSpPr>
            <a:spLocks noGrp="1"/>
          </p:cNvSpPr>
          <p:nvPr>
            <p:ph type="sldNum" sz="quarter" idx="12"/>
          </p:nvPr>
        </p:nvSpPr>
        <p:spPr>
          <a:xfrm>
            <a:off x="8819819" y="6309321"/>
            <a:ext cx="2844800" cy="365125"/>
          </a:xfrm>
        </p:spPr>
        <p:txBody>
          <a:bodyPr/>
          <a:lstStyle/>
          <a:p>
            <a:fld id="{F2CEA989-2EA4-49BF-8643-74E7BF1DA315}" type="slidenum">
              <a:rPr lang="en-GB" smtClean="0"/>
              <a:pPr/>
              <a:t>‹#›</a:t>
            </a:fld>
            <a:endParaRPr lang="en-GB" dirty="0"/>
          </a:p>
        </p:txBody>
      </p:sp>
      <p:sp>
        <p:nvSpPr>
          <p:cNvPr id="5" name="Rectangle 4"/>
          <p:cNvSpPr/>
          <p:nvPr userDrawn="1"/>
        </p:nvSpPr>
        <p:spPr>
          <a:xfrm>
            <a:off x="11952000" y="0"/>
            <a:ext cx="240000" cy="6858000"/>
          </a:xfrm>
          <a:prstGeom prst="rect">
            <a:avLst/>
          </a:prstGeom>
          <a:solidFill>
            <a:srgbClr val="00A4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6" name="Rectangle 5"/>
          <p:cNvSpPr/>
          <p:nvPr userDrawn="1"/>
        </p:nvSpPr>
        <p:spPr>
          <a:xfrm>
            <a:off x="11712000" y="0"/>
            <a:ext cx="240000" cy="6858000"/>
          </a:xfrm>
          <a:prstGeom prst="rect">
            <a:avLst/>
          </a:prstGeom>
          <a:solidFill>
            <a:srgbClr val="F04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41842693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1411363"/>
            <a:ext cx="11137237" cy="1143000"/>
          </a:xfrm>
          <a:prstGeom prst="rect">
            <a:avLst/>
          </a:prstGeom>
        </p:spPr>
        <p:txBody>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335360" y="2708921"/>
            <a:ext cx="11233248" cy="3445843"/>
          </a:xfrm>
        </p:spPr>
        <p:txBody>
          <a:bodyPr/>
          <a:lstStyle>
            <a:lvl1pPr>
              <a:buClr>
                <a:schemeClr val="tx1">
                  <a:lumMod val="50000"/>
                  <a:lumOff val="50000"/>
                </a:schemeClr>
              </a:buClr>
              <a:defRPr sz="2400"/>
            </a:lvl1pPr>
            <a:lvl2pPr>
              <a:buClr>
                <a:schemeClr val="tx1">
                  <a:lumMod val="50000"/>
                  <a:lumOff val="50000"/>
                </a:schemeClr>
              </a:buCl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6"/>
          <p:cNvSpPr>
            <a:spLocks noGrp="1"/>
          </p:cNvSpPr>
          <p:nvPr>
            <p:ph type="sldNum" sz="quarter" idx="12"/>
          </p:nvPr>
        </p:nvSpPr>
        <p:spPr>
          <a:xfrm>
            <a:off x="8819819" y="6309321"/>
            <a:ext cx="2844800" cy="365125"/>
          </a:xfrm>
        </p:spPr>
        <p:txBody>
          <a:bodyPr/>
          <a:lstStyle/>
          <a:p>
            <a:fld id="{F2CEA989-2EA4-49BF-8643-74E7BF1DA315}" type="slidenum">
              <a:rPr lang="en-GB" smtClean="0"/>
              <a:pPr/>
              <a:t>‹#›</a:t>
            </a:fld>
            <a:endParaRPr lang="en-GB" dirty="0"/>
          </a:p>
        </p:txBody>
      </p:sp>
      <p:sp>
        <p:nvSpPr>
          <p:cNvPr id="5" name="Rectangle 4"/>
          <p:cNvSpPr/>
          <p:nvPr userDrawn="1"/>
        </p:nvSpPr>
        <p:spPr>
          <a:xfrm>
            <a:off x="11952000" y="0"/>
            <a:ext cx="240000" cy="6858000"/>
          </a:xfrm>
          <a:prstGeom prst="rect">
            <a:avLst/>
          </a:prstGeom>
          <a:solidFill>
            <a:srgbClr val="00A4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6" name="Rectangle 5"/>
          <p:cNvSpPr/>
          <p:nvPr userDrawn="1"/>
        </p:nvSpPr>
        <p:spPr>
          <a:xfrm>
            <a:off x="11712000" y="0"/>
            <a:ext cx="240000" cy="6858000"/>
          </a:xfrm>
          <a:prstGeom prst="rect">
            <a:avLst/>
          </a:prstGeom>
          <a:solidFill>
            <a:srgbClr val="F04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12766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1411363"/>
            <a:ext cx="11137237" cy="1143000"/>
          </a:xfrm>
          <a:prstGeom prst="rect">
            <a:avLst/>
          </a:prstGeom>
        </p:spPr>
        <p:txBody>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335360" y="2708921"/>
            <a:ext cx="11233248" cy="3445843"/>
          </a:xfrm>
        </p:spPr>
        <p:txBody>
          <a:bodyPr/>
          <a:lstStyle>
            <a:lvl1pPr>
              <a:buClr>
                <a:schemeClr val="tx1">
                  <a:lumMod val="50000"/>
                  <a:lumOff val="50000"/>
                </a:schemeClr>
              </a:buClr>
              <a:defRPr sz="2400"/>
            </a:lvl1pPr>
            <a:lvl2pPr>
              <a:buClr>
                <a:schemeClr val="tx1">
                  <a:lumMod val="50000"/>
                  <a:lumOff val="50000"/>
                </a:schemeClr>
              </a:buCl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6"/>
          <p:cNvSpPr>
            <a:spLocks noGrp="1"/>
          </p:cNvSpPr>
          <p:nvPr>
            <p:ph type="sldNum" sz="quarter" idx="12"/>
          </p:nvPr>
        </p:nvSpPr>
        <p:spPr>
          <a:xfrm>
            <a:off x="8819819" y="6309321"/>
            <a:ext cx="2844800" cy="365125"/>
          </a:xfrm>
        </p:spPr>
        <p:txBody>
          <a:bodyPr/>
          <a:lstStyle/>
          <a:p>
            <a:fld id="{F2CEA989-2EA4-49BF-8643-74E7BF1DA315}" type="slidenum">
              <a:rPr lang="en-GB" smtClean="0"/>
              <a:pPr/>
              <a:t>‹#›</a:t>
            </a:fld>
            <a:endParaRPr lang="en-GB" dirty="0"/>
          </a:p>
        </p:txBody>
      </p:sp>
      <p:sp>
        <p:nvSpPr>
          <p:cNvPr id="5" name="Rectangle 4"/>
          <p:cNvSpPr/>
          <p:nvPr userDrawn="1"/>
        </p:nvSpPr>
        <p:spPr>
          <a:xfrm>
            <a:off x="11952000" y="0"/>
            <a:ext cx="240000" cy="6858000"/>
          </a:xfrm>
          <a:prstGeom prst="rect">
            <a:avLst/>
          </a:prstGeom>
          <a:solidFill>
            <a:srgbClr val="00A4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6" name="Rectangle 5"/>
          <p:cNvSpPr/>
          <p:nvPr userDrawn="1"/>
        </p:nvSpPr>
        <p:spPr>
          <a:xfrm>
            <a:off x="11712000" y="0"/>
            <a:ext cx="240000" cy="6858000"/>
          </a:xfrm>
          <a:prstGeom prst="rect">
            <a:avLst/>
          </a:prstGeom>
          <a:solidFill>
            <a:srgbClr val="F04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82892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EB76-DA5E-DB51-CB06-0A60A07110C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C037377-0F00-75E5-1FB1-D1138372C1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E07ACB9-2E5F-A123-A1F9-06B9628A3651}"/>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739A3485-5966-C94F-A360-D763BA713F2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208FA6-1511-F95E-FD8D-D25D733D6878}"/>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20302381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35360" y="1411363"/>
            <a:ext cx="11137237" cy="1143000"/>
          </a:xfrm>
          <a:prstGeom prst="rect">
            <a:avLst/>
          </a:prstGeom>
        </p:spPr>
        <p:txBody>
          <a:bodyPr/>
          <a:lstStyle>
            <a:lvl1pPr algn="l">
              <a:defRPr sz="2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en-GB" dirty="0"/>
          </a:p>
        </p:txBody>
      </p:sp>
      <p:sp>
        <p:nvSpPr>
          <p:cNvPr id="3" name="Content Placeholder 2"/>
          <p:cNvSpPr>
            <a:spLocks noGrp="1"/>
          </p:cNvSpPr>
          <p:nvPr>
            <p:ph sz="half" idx="1"/>
          </p:nvPr>
        </p:nvSpPr>
        <p:spPr>
          <a:xfrm>
            <a:off x="335360" y="2708921"/>
            <a:ext cx="11233248" cy="3445843"/>
          </a:xfrm>
        </p:spPr>
        <p:txBody>
          <a:bodyPr/>
          <a:lstStyle>
            <a:lvl1pPr>
              <a:buClr>
                <a:schemeClr val="tx1">
                  <a:lumMod val="50000"/>
                  <a:lumOff val="50000"/>
                </a:schemeClr>
              </a:buClr>
              <a:defRPr sz="2400"/>
            </a:lvl1pPr>
            <a:lvl2pPr>
              <a:buClr>
                <a:schemeClr val="tx1">
                  <a:lumMod val="50000"/>
                  <a:lumOff val="50000"/>
                </a:schemeClr>
              </a:buCl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p:txBody>
      </p:sp>
      <p:sp>
        <p:nvSpPr>
          <p:cNvPr id="7" name="Slide Number Placeholder 6"/>
          <p:cNvSpPr>
            <a:spLocks noGrp="1"/>
          </p:cNvSpPr>
          <p:nvPr>
            <p:ph type="sldNum" sz="quarter" idx="12"/>
          </p:nvPr>
        </p:nvSpPr>
        <p:spPr>
          <a:xfrm>
            <a:off x="8819819" y="6309321"/>
            <a:ext cx="2844800" cy="365125"/>
          </a:xfrm>
        </p:spPr>
        <p:txBody>
          <a:bodyPr/>
          <a:lstStyle/>
          <a:p>
            <a:fld id="{F2CEA989-2EA4-49BF-8643-74E7BF1DA315}" type="slidenum">
              <a:rPr lang="en-GB" smtClean="0"/>
              <a:pPr/>
              <a:t>‹#›</a:t>
            </a:fld>
            <a:endParaRPr lang="en-GB" dirty="0"/>
          </a:p>
        </p:txBody>
      </p:sp>
      <p:sp>
        <p:nvSpPr>
          <p:cNvPr id="5" name="Rectangle 4"/>
          <p:cNvSpPr/>
          <p:nvPr userDrawn="1"/>
        </p:nvSpPr>
        <p:spPr>
          <a:xfrm>
            <a:off x="11952000" y="0"/>
            <a:ext cx="240000" cy="6858000"/>
          </a:xfrm>
          <a:prstGeom prst="rect">
            <a:avLst/>
          </a:prstGeom>
          <a:solidFill>
            <a:srgbClr val="00A4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6" name="Rectangle 5"/>
          <p:cNvSpPr/>
          <p:nvPr userDrawn="1"/>
        </p:nvSpPr>
        <p:spPr>
          <a:xfrm>
            <a:off x="11712000" y="0"/>
            <a:ext cx="240000" cy="6858000"/>
          </a:xfrm>
          <a:prstGeom prst="rect">
            <a:avLst/>
          </a:prstGeom>
          <a:solidFill>
            <a:srgbClr val="F04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Tree>
    <p:extLst>
      <p:ext uri="{BB962C8B-B14F-4D97-AF65-F5344CB8AC3E}">
        <p14:creationId xmlns:p14="http://schemas.microsoft.com/office/powerpoint/2010/main" val="2091762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42476-B904-C8D0-3AEA-130A2F5AB0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373108-5270-0127-89D9-354D3C1237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2721A28-9D27-95A1-8F06-88066A6643C2}"/>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0F967F8E-1A29-E207-C094-FF514C8E2E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53A823-4F83-FA10-576F-B10961C05F1F}"/>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3625907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D4FAB-9492-BE8D-82AE-9173728EA37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133DC9-6C9B-A4E2-8E18-7AB6C99210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4872BB8-BF49-90DA-60FA-C73722031E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0AD86B4-2756-9DDE-4B7A-1006888D4B2A}"/>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6" name="Footer Placeholder 5">
            <a:extLst>
              <a:ext uri="{FF2B5EF4-FFF2-40B4-BE49-F238E27FC236}">
                <a16:creationId xmlns:a16="http://schemas.microsoft.com/office/drawing/2014/main" id="{9529D0CB-3EA1-98C8-8CE7-AAB8355A00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5678FB-3AE1-42DE-789E-ADE785B75AA5}"/>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286930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2C1A4-4FD7-6C80-168B-93851351D18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D774E6C-2335-0AB5-09BC-922C7C1EAC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D27B7-64BB-AEDB-E03E-DD4770FE86B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48E5B46-FCB6-B8CF-1F1B-BF5A1F11D9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72CECC-078B-A26B-AD99-572C441E41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46914D2-297A-AADA-7FAC-822BDFA8827C}"/>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8" name="Footer Placeholder 7">
            <a:extLst>
              <a:ext uri="{FF2B5EF4-FFF2-40B4-BE49-F238E27FC236}">
                <a16:creationId xmlns:a16="http://schemas.microsoft.com/office/drawing/2014/main" id="{70E3D8D3-E9E7-3FAA-FC93-84726441292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F22012B-B64F-20A1-8186-1BA4155DF136}"/>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2956157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0524-904A-7809-BFF0-741720DC20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277822-E75A-541D-DFD1-DDEB106DBCAF}"/>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4" name="Footer Placeholder 3">
            <a:extLst>
              <a:ext uri="{FF2B5EF4-FFF2-40B4-BE49-F238E27FC236}">
                <a16:creationId xmlns:a16="http://schemas.microsoft.com/office/drawing/2014/main" id="{E66BF0F8-BCCB-7B41-57C6-5F30886EA6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EDB086D-2453-957C-643C-CC92430AACE9}"/>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159439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9C0179-59AA-8DC2-5E3D-E14C6E5CACDA}"/>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3" name="Footer Placeholder 2">
            <a:extLst>
              <a:ext uri="{FF2B5EF4-FFF2-40B4-BE49-F238E27FC236}">
                <a16:creationId xmlns:a16="http://schemas.microsoft.com/office/drawing/2014/main" id="{A822AC28-DE84-4FDE-1C6B-3BE1F394B5A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3D82361-B687-31C0-30F3-9F94864A2D75}"/>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1784791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62C7D-A6A6-8088-0A4E-3D47E20CDA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7BBEBD1-BFEC-51DF-1FD3-BE88A55F5B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91C585C-84BE-F015-128B-A222B8DE9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428598-216A-B95B-1536-ED3EA1AAAB9D}"/>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6" name="Footer Placeholder 5">
            <a:extLst>
              <a:ext uri="{FF2B5EF4-FFF2-40B4-BE49-F238E27FC236}">
                <a16:creationId xmlns:a16="http://schemas.microsoft.com/office/drawing/2014/main" id="{A86A671D-8BEC-02E6-7DB3-E920BB6B03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917505-9657-F7EF-DD49-251102A40161}"/>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2913497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A34C8-7182-0C34-98D4-CC075C017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0A9C2C2-EC13-10FE-C973-B723DFCC8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28D675D-2014-E4AA-A309-7E5E673754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10A8F7-AD94-48C8-6A08-90C093094346}"/>
              </a:ext>
            </a:extLst>
          </p:cNvPr>
          <p:cNvSpPr>
            <a:spLocks noGrp="1"/>
          </p:cNvSpPr>
          <p:nvPr>
            <p:ph type="dt" sz="half" idx="10"/>
          </p:nvPr>
        </p:nvSpPr>
        <p:spPr/>
        <p:txBody>
          <a:bodyPr/>
          <a:lstStyle/>
          <a:p>
            <a:fld id="{A27122EF-2809-4D9F-81A5-C8C10EF0D510}" type="datetimeFigureOut">
              <a:rPr lang="en-GB" smtClean="0"/>
              <a:t>23/12/2024</a:t>
            </a:fld>
            <a:endParaRPr lang="en-GB"/>
          </a:p>
        </p:txBody>
      </p:sp>
      <p:sp>
        <p:nvSpPr>
          <p:cNvPr id="6" name="Footer Placeholder 5">
            <a:extLst>
              <a:ext uri="{FF2B5EF4-FFF2-40B4-BE49-F238E27FC236}">
                <a16:creationId xmlns:a16="http://schemas.microsoft.com/office/drawing/2014/main" id="{0BCBB6B1-B686-EAA7-B542-47299E198EC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CAEA59-EF90-55BF-ECE2-109EE75A11DB}"/>
              </a:ext>
            </a:extLst>
          </p:cNvPr>
          <p:cNvSpPr>
            <a:spLocks noGrp="1"/>
          </p:cNvSpPr>
          <p:nvPr>
            <p:ph type="sldNum" sz="quarter" idx="12"/>
          </p:nvPr>
        </p:nvSpPr>
        <p:spPr/>
        <p:txBody>
          <a:bodyPr/>
          <a:lstStyle/>
          <a:p>
            <a:fld id="{946B157A-8A82-406C-BC9A-1CF94623755D}" type="slidenum">
              <a:rPr lang="en-GB" smtClean="0"/>
              <a:t>‹#›</a:t>
            </a:fld>
            <a:endParaRPr lang="en-GB"/>
          </a:p>
        </p:txBody>
      </p:sp>
    </p:spTree>
    <p:extLst>
      <p:ext uri="{BB962C8B-B14F-4D97-AF65-F5344CB8AC3E}">
        <p14:creationId xmlns:p14="http://schemas.microsoft.com/office/powerpoint/2010/main" val="4264018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79DCB3-1456-1E68-76ED-C1715E0FCC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EE03D7-66AF-04C2-B69C-0A6EC2DF9C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2739D1-795F-1814-8F77-C0F84CDD1F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122EF-2809-4D9F-81A5-C8C10EF0D510}" type="datetimeFigureOut">
              <a:rPr lang="en-GB" smtClean="0"/>
              <a:t>23/12/2024</a:t>
            </a:fld>
            <a:endParaRPr lang="en-GB"/>
          </a:p>
        </p:txBody>
      </p:sp>
      <p:sp>
        <p:nvSpPr>
          <p:cNvPr id="5" name="Footer Placeholder 4">
            <a:extLst>
              <a:ext uri="{FF2B5EF4-FFF2-40B4-BE49-F238E27FC236}">
                <a16:creationId xmlns:a16="http://schemas.microsoft.com/office/drawing/2014/main" id="{7B9014F2-2B7D-DD5B-3902-73907D5974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DE6B5B6-DAEE-52E3-D51C-997F4C1DB9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B157A-8A82-406C-BC9A-1CF94623755D}" type="slidenum">
              <a:rPr lang="en-GB" smtClean="0"/>
              <a:t>‹#›</a:t>
            </a:fld>
            <a:endParaRPr lang="en-GB"/>
          </a:p>
        </p:txBody>
      </p:sp>
    </p:spTree>
    <p:extLst>
      <p:ext uri="{BB962C8B-B14F-4D97-AF65-F5344CB8AC3E}">
        <p14:creationId xmlns:p14="http://schemas.microsoft.com/office/powerpoint/2010/main" val="4149141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1">
          <a:gsLst>
            <a:gs pos="0">
              <a:schemeClr val="bg1"/>
            </a:gs>
            <a:gs pos="100000">
              <a:schemeClr val="bg1"/>
            </a:gs>
          </a:gsLst>
          <a:lin ang="5400000"/>
        </a:gradFill>
        <a:effectLst/>
      </p:bgPr>
    </p:bg>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9028417" y="6347962"/>
            <a:ext cx="2844800" cy="365125"/>
          </a:xfrm>
          <a:prstGeom prst="rect">
            <a:avLst/>
          </a:prstGeom>
        </p:spPr>
        <p:txBody>
          <a:bodyPr vert="horz" lIns="91440" tIns="45720" rIns="91440" bIns="45720" rtlCol="0" anchor="ctr"/>
          <a:lstStyle>
            <a:lvl1pPr algn="r">
              <a:defRPr sz="1800">
                <a:solidFill>
                  <a:schemeClr val="tx1">
                    <a:tint val="75000"/>
                  </a:schemeClr>
                </a:solidFill>
                <a:latin typeface="Calibri" panose="020F0502020204030204" pitchFamily="34" charset="0"/>
                <a:ea typeface="Verdana" panose="020B0604030504040204" pitchFamily="34" charset="0"/>
                <a:cs typeface="Calibri" panose="020F0502020204030204" pitchFamily="34" charset="0"/>
              </a:defRPr>
            </a:lvl1pPr>
          </a:lstStyle>
          <a:p>
            <a:fld id="{1C5C9FE9-8E8A-4237-A028-0547BDB48ABA}" type="slidenum">
              <a:rPr lang="en-GB" smtClean="0"/>
              <a:pPr/>
              <a:t>‹#›</a:t>
            </a:fld>
            <a:endParaRPr lang="en-GB" dirty="0"/>
          </a:p>
        </p:txBody>
      </p:sp>
      <p:sp>
        <p:nvSpPr>
          <p:cNvPr id="8" name="Rectangle 6"/>
          <p:cNvSpPr>
            <a:spLocks noGrp="1" noChangeArrowheads="1"/>
          </p:cNvSpPr>
          <p:nvPr>
            <p:ph type="title"/>
          </p:nvPr>
        </p:nvSpPr>
        <p:spPr bwMode="auto">
          <a:xfrm>
            <a:off x="264981" y="1010615"/>
            <a:ext cx="11599641" cy="106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Presentation slides</a:t>
            </a:r>
            <a:endParaRPr lang="en-GB" dirty="0"/>
          </a:p>
        </p:txBody>
      </p:sp>
      <p:sp>
        <p:nvSpPr>
          <p:cNvPr id="9" name="Rectangle 7"/>
          <p:cNvSpPr>
            <a:spLocks noGrp="1" noChangeArrowheads="1"/>
          </p:cNvSpPr>
          <p:nvPr>
            <p:ph type="body" idx="1"/>
          </p:nvPr>
        </p:nvSpPr>
        <p:spPr bwMode="auto">
          <a:xfrm>
            <a:off x="296027" y="2113008"/>
            <a:ext cx="11534204" cy="417349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pic>
        <p:nvPicPr>
          <p:cNvPr id="6" name="Picture 3"/>
          <p:cNvPicPr>
            <a:picLocks noChangeAspect="1" noChangeArrowheads="1"/>
          </p:cNvPicPr>
          <p:nvPr userDrawn="1"/>
        </p:nvPicPr>
        <p:blipFill>
          <a:blip r:embed="rId11" cstate="email">
            <a:extLst>
              <a:ext uri="{28A0092B-C50C-407E-A947-70E740481C1C}">
                <a14:useLocalDpi xmlns:a14="http://schemas.microsoft.com/office/drawing/2010/main"/>
              </a:ext>
            </a:extLst>
          </a:blip>
          <a:stretch>
            <a:fillRect/>
          </a:stretch>
        </p:blipFill>
        <p:spPr bwMode="auto">
          <a:xfrm>
            <a:off x="445719" y="146282"/>
            <a:ext cx="1878251" cy="5906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29072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rtl="0" eaLnBrk="1" fontAlgn="base" hangingPunct="1">
        <a:lnSpc>
          <a:spcPct val="90000"/>
        </a:lnSpc>
        <a:spcBef>
          <a:spcPct val="0"/>
        </a:spcBef>
        <a:spcAft>
          <a:spcPct val="0"/>
        </a:spcAft>
        <a:defRPr lang="en-GB" sz="2800" b="1" dirty="0">
          <a:solidFill>
            <a:srgbClr val="38647C"/>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b="1">
          <a:solidFill>
            <a:srgbClr val="F19705"/>
          </a:solidFill>
          <a:latin typeface="Verdana" pitchFamily="34" charset="0"/>
        </a:defRPr>
      </a:lvl2pPr>
      <a:lvl3pPr algn="l" rtl="0" eaLnBrk="1" fontAlgn="base" hangingPunct="1">
        <a:lnSpc>
          <a:spcPct val="90000"/>
        </a:lnSpc>
        <a:spcBef>
          <a:spcPct val="0"/>
        </a:spcBef>
        <a:spcAft>
          <a:spcPct val="0"/>
        </a:spcAft>
        <a:defRPr sz="3600" b="1">
          <a:solidFill>
            <a:srgbClr val="F19705"/>
          </a:solidFill>
          <a:latin typeface="Verdana" pitchFamily="34" charset="0"/>
        </a:defRPr>
      </a:lvl3pPr>
      <a:lvl4pPr algn="l" rtl="0" eaLnBrk="1" fontAlgn="base" hangingPunct="1">
        <a:lnSpc>
          <a:spcPct val="90000"/>
        </a:lnSpc>
        <a:spcBef>
          <a:spcPct val="0"/>
        </a:spcBef>
        <a:spcAft>
          <a:spcPct val="0"/>
        </a:spcAft>
        <a:defRPr sz="3600" b="1">
          <a:solidFill>
            <a:srgbClr val="F19705"/>
          </a:solidFill>
          <a:latin typeface="Verdana" pitchFamily="34" charset="0"/>
        </a:defRPr>
      </a:lvl4pPr>
      <a:lvl5pPr algn="l" rtl="0" eaLnBrk="1" fontAlgn="base" hangingPunct="1">
        <a:lnSpc>
          <a:spcPct val="90000"/>
        </a:lnSpc>
        <a:spcBef>
          <a:spcPct val="0"/>
        </a:spcBef>
        <a:spcAft>
          <a:spcPct val="0"/>
        </a:spcAft>
        <a:defRPr sz="3600" b="1">
          <a:solidFill>
            <a:srgbClr val="F19705"/>
          </a:solidFill>
          <a:latin typeface="Verdana" pitchFamily="34" charset="0"/>
        </a:defRPr>
      </a:lvl5pPr>
      <a:lvl6pPr marL="457200" algn="l" rtl="0" eaLnBrk="1" fontAlgn="base" hangingPunct="1">
        <a:lnSpc>
          <a:spcPct val="90000"/>
        </a:lnSpc>
        <a:spcBef>
          <a:spcPct val="0"/>
        </a:spcBef>
        <a:spcAft>
          <a:spcPct val="0"/>
        </a:spcAft>
        <a:defRPr sz="3600" b="1">
          <a:solidFill>
            <a:srgbClr val="333333"/>
          </a:solidFill>
          <a:latin typeface="Verdana" pitchFamily="34" charset="0"/>
        </a:defRPr>
      </a:lvl6pPr>
      <a:lvl7pPr marL="914400" algn="l" rtl="0" eaLnBrk="1" fontAlgn="base" hangingPunct="1">
        <a:lnSpc>
          <a:spcPct val="90000"/>
        </a:lnSpc>
        <a:spcBef>
          <a:spcPct val="0"/>
        </a:spcBef>
        <a:spcAft>
          <a:spcPct val="0"/>
        </a:spcAft>
        <a:defRPr sz="3600" b="1">
          <a:solidFill>
            <a:srgbClr val="333333"/>
          </a:solidFill>
          <a:latin typeface="Verdana" pitchFamily="34" charset="0"/>
        </a:defRPr>
      </a:lvl7pPr>
      <a:lvl8pPr marL="1371600" algn="l" rtl="0" eaLnBrk="1" fontAlgn="base" hangingPunct="1">
        <a:lnSpc>
          <a:spcPct val="90000"/>
        </a:lnSpc>
        <a:spcBef>
          <a:spcPct val="0"/>
        </a:spcBef>
        <a:spcAft>
          <a:spcPct val="0"/>
        </a:spcAft>
        <a:defRPr sz="3600" b="1">
          <a:solidFill>
            <a:srgbClr val="333333"/>
          </a:solidFill>
          <a:latin typeface="Verdana" pitchFamily="34" charset="0"/>
        </a:defRPr>
      </a:lvl8pPr>
      <a:lvl9pPr marL="1828800" algn="l" rtl="0" eaLnBrk="1" fontAlgn="base" hangingPunct="1">
        <a:lnSpc>
          <a:spcPct val="90000"/>
        </a:lnSpc>
        <a:spcBef>
          <a:spcPct val="0"/>
        </a:spcBef>
        <a:spcAft>
          <a:spcPct val="0"/>
        </a:spcAft>
        <a:defRPr sz="3600" b="1">
          <a:solidFill>
            <a:srgbClr val="333333"/>
          </a:solidFill>
          <a:latin typeface="Verdana" pitchFamily="34" charset="0"/>
        </a:defRPr>
      </a:lvl9pPr>
    </p:titleStyle>
    <p:bodyStyle>
      <a:lvl1pPr marL="342900" indent="-342900" algn="l" rtl="0" eaLnBrk="1" fontAlgn="base" hangingPunct="1">
        <a:spcBef>
          <a:spcPct val="20000"/>
        </a:spcBef>
        <a:spcAft>
          <a:spcPts val="600"/>
        </a:spcAft>
        <a:buClr>
          <a:srgbClr val="38647C"/>
        </a:buClr>
        <a:buSzPct val="70000"/>
        <a:buFont typeface="Verdana" panose="020B0604030504040204" pitchFamily="34" charset="0"/>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l" rtl="0" eaLnBrk="1" fontAlgn="base" hangingPunct="1">
        <a:spcBef>
          <a:spcPct val="20000"/>
        </a:spcBef>
        <a:spcAft>
          <a:spcPct val="0"/>
        </a:spcAft>
        <a:buClr>
          <a:srgbClr val="38647C"/>
        </a:buClr>
        <a:buSzPct val="60000"/>
        <a:buFont typeface="Verdana" panose="020B0604030504040204" pitchFamily="34" charset="0"/>
        <a:buChar char="−"/>
        <a:defRPr sz="2000">
          <a:solidFill>
            <a:schemeClr val="tx1"/>
          </a:solidFill>
          <a:latin typeface="Calibri" panose="020F0502020204030204" pitchFamily="34" charset="0"/>
          <a:cs typeface="Calibri" panose="020F0502020204030204" pitchFamily="34" charset="0"/>
        </a:defRPr>
      </a:lvl2pPr>
      <a:lvl3pPr marL="1143000" indent="-228600" algn="l" rtl="0" eaLnBrk="1" fontAlgn="base" hangingPunct="1">
        <a:spcBef>
          <a:spcPct val="20000"/>
        </a:spcBef>
        <a:spcAft>
          <a:spcPct val="0"/>
        </a:spcAft>
        <a:buClr>
          <a:srgbClr val="5F5F5F"/>
        </a:buClr>
        <a:buSzPct val="60000"/>
        <a:buFont typeface="Wingdings 2" pitchFamily="18" charset="2"/>
        <a:buChar char="¡"/>
        <a:defRPr sz="2000">
          <a:solidFill>
            <a:schemeClr val="tx1"/>
          </a:solidFill>
          <a:latin typeface="+mn-lt"/>
        </a:defRPr>
      </a:lvl3pPr>
      <a:lvl4pPr marL="1600200" indent="-228600" algn="l" rtl="0" eaLnBrk="1" fontAlgn="base" hangingPunct="1">
        <a:spcBef>
          <a:spcPct val="20000"/>
        </a:spcBef>
        <a:spcAft>
          <a:spcPct val="0"/>
        </a:spcAft>
        <a:buClr>
          <a:srgbClr val="5F5F5F"/>
        </a:buClr>
        <a:buSzPct val="80000"/>
        <a:buChar char="–"/>
        <a:defRPr>
          <a:solidFill>
            <a:schemeClr val="tx1"/>
          </a:solidFill>
          <a:latin typeface="+mn-lt"/>
        </a:defRPr>
      </a:lvl4pPr>
      <a:lvl5pPr marL="2057400" indent="-228600" algn="l" rtl="0" eaLnBrk="1" fontAlgn="base" hangingPunct="1">
        <a:spcBef>
          <a:spcPct val="20000"/>
        </a:spcBef>
        <a:spcAft>
          <a:spcPct val="0"/>
        </a:spcAft>
        <a:buClr>
          <a:srgbClr val="5F5F5F"/>
        </a:buClr>
        <a:buSzPct val="65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6pPr>
      <a:lvl7pPr marL="29718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7pPr>
      <a:lvl8pPr marL="34290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8pPr>
      <a:lvl9pPr marL="38862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3D6C5-C518-E7F5-C60A-8A626C9AABEB}"/>
              </a:ext>
            </a:extLst>
          </p:cNvPr>
          <p:cNvSpPr>
            <a:spLocks noGrp="1"/>
          </p:cNvSpPr>
          <p:nvPr>
            <p:ph type="title"/>
          </p:nvPr>
        </p:nvSpPr>
        <p:spPr>
          <a:xfrm>
            <a:off x="1795463" y="1584629"/>
            <a:ext cx="8663054" cy="1066800"/>
          </a:xfrm>
        </p:spPr>
        <p:txBody>
          <a:bodyPr/>
          <a:lstStyle/>
          <a:p>
            <a:pPr algn="ctr"/>
            <a:r>
              <a:rPr lang="en-GB" sz="4800" dirty="0"/>
              <a:t>Transitional Safeguarding</a:t>
            </a:r>
          </a:p>
        </p:txBody>
      </p:sp>
      <p:sp>
        <p:nvSpPr>
          <p:cNvPr id="3" name="Slide Number Placeholder 2">
            <a:extLst>
              <a:ext uri="{FF2B5EF4-FFF2-40B4-BE49-F238E27FC236}">
                <a16:creationId xmlns:a16="http://schemas.microsoft.com/office/drawing/2014/main" id="{63BA9F6A-1A59-7467-0F10-A42C0A794D7F}"/>
              </a:ext>
            </a:extLst>
          </p:cNvPr>
          <p:cNvSpPr>
            <a:spLocks noGrp="1"/>
          </p:cNvSpPr>
          <p:nvPr>
            <p:ph type="sldNum" sz="quarter" idx="4"/>
          </p:nvPr>
        </p:nvSpPr>
        <p:spPr>
          <a:xfrm>
            <a:off x="6771314" y="6339572"/>
            <a:ext cx="2133600" cy="365125"/>
          </a:xfrm>
          <a:prstGeom prst="rect">
            <a:avLst/>
          </a:prstGeom>
        </p:spPr>
        <p:txBody>
          <a:bodyPr vert="horz" lIns="91440" tIns="45720" rIns="91440" bIns="45720" rtlCol="0" anchor="ctr"/>
          <a:lstStyle>
            <a:defPPr>
              <a:defRPr lang="en-GB"/>
            </a:defPPr>
            <a:lvl1pPr algn="r" rtl="0" fontAlgn="base">
              <a:spcBef>
                <a:spcPct val="0"/>
              </a:spcBef>
              <a:spcAft>
                <a:spcPct val="0"/>
              </a:spcAft>
              <a:defRPr sz="1800" kern="1200">
                <a:solidFill>
                  <a:schemeClr val="tx1">
                    <a:tint val="75000"/>
                  </a:schemeClr>
                </a:solidFill>
                <a:latin typeface="Calibri" panose="020F0502020204030204" pitchFamily="34" charset="0"/>
                <a:ea typeface="Verdana" panose="020B0604030504040204" pitchFamily="34" charset="0"/>
                <a:cs typeface="Calibri" panose="020F0502020204030204" pitchFamily="34" charset="0"/>
              </a:defRPr>
            </a:lvl1pPr>
            <a:lvl2pPr marL="4572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8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8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8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8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800" kern="1200">
                <a:solidFill>
                  <a:schemeClr val="tx1"/>
                </a:solidFill>
                <a:latin typeface="Times New Roman" pitchFamily="18" charset="0"/>
                <a:ea typeface="+mn-ea"/>
                <a:cs typeface="Times New Roman" pitchFamily="18" charset="0"/>
              </a:defRPr>
            </a:lvl9pPr>
          </a:lstStyle>
          <a:p>
            <a:fld id="{1C5C9FE9-8E8A-4237-A028-0547BDB48ABA}" type="slidenum">
              <a:rPr lang="en-GB" smtClean="0"/>
              <a:pPr/>
              <a:t>1</a:t>
            </a:fld>
            <a:endParaRPr lang="en-GB" dirty="0"/>
          </a:p>
        </p:txBody>
      </p:sp>
      <p:pic>
        <p:nvPicPr>
          <p:cNvPr id="4" name="Picture 3">
            <a:extLst>
              <a:ext uri="{FF2B5EF4-FFF2-40B4-BE49-F238E27FC236}">
                <a16:creationId xmlns:a16="http://schemas.microsoft.com/office/drawing/2014/main" id="{807C9675-7DBC-4755-0E87-D785187CC367}"/>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432292" y="2651430"/>
            <a:ext cx="5025545" cy="2129495"/>
          </a:xfrm>
          <a:prstGeom prst="rect">
            <a:avLst/>
          </a:prstGeom>
        </p:spPr>
      </p:pic>
      <p:sp>
        <p:nvSpPr>
          <p:cNvPr id="5" name="Subtitle 2">
            <a:extLst>
              <a:ext uri="{FF2B5EF4-FFF2-40B4-BE49-F238E27FC236}">
                <a16:creationId xmlns:a16="http://schemas.microsoft.com/office/drawing/2014/main" id="{6D456603-7724-C7F9-3E61-0B9B8D14C71F}"/>
              </a:ext>
            </a:extLst>
          </p:cNvPr>
          <p:cNvSpPr txBox="1">
            <a:spLocks/>
          </p:cNvSpPr>
          <p:nvPr/>
        </p:nvSpPr>
        <p:spPr>
          <a:xfrm>
            <a:off x="1795464" y="5138122"/>
            <a:ext cx="4300537" cy="1506537"/>
          </a:xfrm>
          <a:prstGeom prst="rect">
            <a:avLst/>
          </a:prstGeom>
        </p:spPr>
        <p:txBody>
          <a:bodyPr>
            <a:normAutofit/>
          </a:bodyPr>
          <a:lstStyle>
            <a:lvl1pPr marL="342900" indent="-342900" algn="l" rtl="0" eaLnBrk="1" fontAlgn="base" hangingPunct="1">
              <a:spcBef>
                <a:spcPct val="20000"/>
              </a:spcBef>
              <a:spcAft>
                <a:spcPts val="600"/>
              </a:spcAft>
              <a:buClr>
                <a:srgbClr val="38647C"/>
              </a:buClr>
              <a:buSzPct val="70000"/>
              <a:buFont typeface="Verdana" panose="020B0604030504040204" pitchFamily="34" charset="0"/>
              <a:buChar char="›"/>
              <a:defRPr sz="2400">
                <a:solidFill>
                  <a:schemeClr val="tx1"/>
                </a:solidFill>
                <a:latin typeface="Calibri" panose="020F0502020204030204" pitchFamily="34" charset="0"/>
                <a:ea typeface="+mn-ea"/>
                <a:cs typeface="Calibri" panose="020F0502020204030204" pitchFamily="34" charset="0"/>
              </a:defRPr>
            </a:lvl1pPr>
            <a:lvl2pPr marL="742950" indent="-285750" algn="l" rtl="0" eaLnBrk="1" fontAlgn="base" hangingPunct="1">
              <a:spcBef>
                <a:spcPct val="20000"/>
              </a:spcBef>
              <a:spcAft>
                <a:spcPct val="0"/>
              </a:spcAft>
              <a:buClr>
                <a:srgbClr val="38647C"/>
              </a:buClr>
              <a:buSzPct val="60000"/>
              <a:buFont typeface="Verdana" panose="020B0604030504040204" pitchFamily="34" charset="0"/>
              <a:buChar char="−"/>
              <a:defRPr sz="2000">
                <a:solidFill>
                  <a:schemeClr val="tx1"/>
                </a:solidFill>
                <a:latin typeface="Calibri" panose="020F0502020204030204" pitchFamily="34" charset="0"/>
                <a:cs typeface="Calibri" panose="020F0502020204030204" pitchFamily="34" charset="0"/>
              </a:defRPr>
            </a:lvl2pPr>
            <a:lvl3pPr marL="1143000" indent="-228600" algn="l" rtl="0" eaLnBrk="1" fontAlgn="base" hangingPunct="1">
              <a:spcBef>
                <a:spcPct val="20000"/>
              </a:spcBef>
              <a:spcAft>
                <a:spcPct val="0"/>
              </a:spcAft>
              <a:buClr>
                <a:srgbClr val="5F5F5F"/>
              </a:buClr>
              <a:buSzPct val="60000"/>
              <a:buFont typeface="Wingdings 2" pitchFamily="18" charset="2"/>
              <a:buChar char="¡"/>
              <a:defRPr sz="2000">
                <a:solidFill>
                  <a:schemeClr val="tx1"/>
                </a:solidFill>
                <a:latin typeface="+mn-lt"/>
              </a:defRPr>
            </a:lvl3pPr>
            <a:lvl4pPr marL="1600200" indent="-228600" algn="l" rtl="0" eaLnBrk="1" fontAlgn="base" hangingPunct="1">
              <a:spcBef>
                <a:spcPct val="20000"/>
              </a:spcBef>
              <a:spcAft>
                <a:spcPct val="0"/>
              </a:spcAft>
              <a:buClr>
                <a:srgbClr val="5F5F5F"/>
              </a:buClr>
              <a:buSzPct val="80000"/>
              <a:buChar char="–"/>
              <a:defRPr>
                <a:solidFill>
                  <a:schemeClr val="tx1"/>
                </a:solidFill>
                <a:latin typeface="+mn-lt"/>
              </a:defRPr>
            </a:lvl4pPr>
            <a:lvl5pPr marL="2057400" indent="-228600" algn="l" rtl="0" eaLnBrk="1" fontAlgn="base" hangingPunct="1">
              <a:spcBef>
                <a:spcPct val="20000"/>
              </a:spcBef>
              <a:spcAft>
                <a:spcPct val="0"/>
              </a:spcAft>
              <a:buClr>
                <a:srgbClr val="5F5F5F"/>
              </a:buClr>
              <a:buSzPct val="65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6pPr>
            <a:lvl7pPr marL="29718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7pPr>
            <a:lvl8pPr marL="34290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8pPr>
            <a:lvl9pPr marL="3886200" indent="-228600" algn="l" rtl="0" eaLnBrk="1" fontAlgn="base" hangingPunct="1">
              <a:spcBef>
                <a:spcPct val="20000"/>
              </a:spcBef>
              <a:spcAft>
                <a:spcPct val="0"/>
              </a:spcAft>
              <a:buClr>
                <a:srgbClr val="5F5F5F"/>
              </a:buClr>
              <a:buSzPct val="65000"/>
              <a:buFont typeface="Wingdings" pitchFamily="2" charset="2"/>
              <a:buChar char="ü"/>
              <a:defRPr>
                <a:solidFill>
                  <a:srgbClr val="333333"/>
                </a:solidFill>
                <a:latin typeface="+mn-lt"/>
              </a:defRPr>
            </a:lvl9pPr>
          </a:lstStyle>
          <a:p>
            <a:pPr marL="0" indent="0">
              <a:buNone/>
            </a:pPr>
            <a:r>
              <a:rPr lang="en-GB" kern="0" dirty="0"/>
              <a:t>Dez Holmes</a:t>
            </a:r>
          </a:p>
          <a:p>
            <a:pPr marL="0" indent="0">
              <a:buNone/>
            </a:pPr>
            <a:r>
              <a:rPr lang="en-GB" kern="0" dirty="0">
                <a:solidFill>
                  <a:schemeClr val="bg1">
                    <a:lumMod val="50000"/>
                  </a:schemeClr>
                </a:solidFill>
              </a:rPr>
              <a:t>Director, Research in Practice</a:t>
            </a:r>
          </a:p>
          <a:p>
            <a:pPr marL="0" indent="0">
              <a:buNone/>
            </a:pPr>
            <a:r>
              <a:rPr lang="en-GB" kern="0" dirty="0"/>
              <a:t>@dez_holmes</a:t>
            </a:r>
          </a:p>
        </p:txBody>
      </p:sp>
      <p:pic>
        <p:nvPicPr>
          <p:cNvPr id="6" name="Picture 5">
            <a:extLst>
              <a:ext uri="{FF2B5EF4-FFF2-40B4-BE49-F238E27FC236}">
                <a16:creationId xmlns:a16="http://schemas.microsoft.com/office/drawing/2014/main" id="{834B18B8-1E0E-E7C6-BFCA-6720E8AD6E53}"/>
              </a:ext>
            </a:extLst>
          </p:cNvPr>
          <p:cNvPicPr>
            <a:picLocks noChangeAspect="1"/>
          </p:cNvPicPr>
          <p:nvPr/>
        </p:nvPicPr>
        <p:blipFill>
          <a:blip r:embed="rId3"/>
          <a:stretch>
            <a:fillRect/>
          </a:stretch>
        </p:blipFill>
        <p:spPr>
          <a:xfrm>
            <a:off x="8438174" y="195006"/>
            <a:ext cx="2133601" cy="594945"/>
          </a:xfrm>
          <a:prstGeom prst="rect">
            <a:avLst/>
          </a:prstGeom>
        </p:spPr>
      </p:pic>
      <p:pic>
        <p:nvPicPr>
          <p:cNvPr id="7" name="Picture 6">
            <a:extLst>
              <a:ext uri="{FF2B5EF4-FFF2-40B4-BE49-F238E27FC236}">
                <a16:creationId xmlns:a16="http://schemas.microsoft.com/office/drawing/2014/main" id="{6E2CEDFD-4B30-567C-1BCA-43B40462AE80}"/>
              </a:ext>
            </a:extLst>
          </p:cNvPr>
          <p:cNvPicPr>
            <a:picLocks noChangeAspect="1"/>
          </p:cNvPicPr>
          <p:nvPr/>
        </p:nvPicPr>
        <p:blipFill>
          <a:blip r:embed="rId4"/>
          <a:stretch>
            <a:fillRect/>
          </a:stretch>
        </p:blipFill>
        <p:spPr>
          <a:xfrm>
            <a:off x="262996" y="892208"/>
            <a:ext cx="1979640" cy="190350"/>
          </a:xfrm>
          <a:prstGeom prst="rect">
            <a:avLst/>
          </a:prstGeom>
        </p:spPr>
      </p:pic>
      <p:pic>
        <p:nvPicPr>
          <p:cNvPr id="9" name="Picture 8">
            <a:extLst>
              <a:ext uri="{FF2B5EF4-FFF2-40B4-BE49-F238E27FC236}">
                <a16:creationId xmlns:a16="http://schemas.microsoft.com/office/drawing/2014/main" id="{E1F49395-F377-BB50-8EF7-BE3D2041DDF6}"/>
              </a:ext>
            </a:extLst>
          </p:cNvPr>
          <p:cNvPicPr>
            <a:picLocks noChangeAspect="1"/>
          </p:cNvPicPr>
          <p:nvPr/>
        </p:nvPicPr>
        <p:blipFill>
          <a:blip r:embed="rId5"/>
          <a:stretch>
            <a:fillRect/>
          </a:stretch>
        </p:blipFill>
        <p:spPr>
          <a:xfrm>
            <a:off x="119455" y="142099"/>
            <a:ext cx="1962424" cy="628738"/>
          </a:xfrm>
          <a:prstGeom prst="rect">
            <a:avLst/>
          </a:prstGeom>
        </p:spPr>
      </p:pic>
    </p:spTree>
    <p:extLst>
      <p:ext uri="{BB962C8B-B14F-4D97-AF65-F5344CB8AC3E}">
        <p14:creationId xmlns:p14="http://schemas.microsoft.com/office/powerpoint/2010/main" val="137805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1831" y="375663"/>
            <a:ext cx="8688339" cy="1133605"/>
          </a:xfrm>
        </p:spPr>
        <p:txBody>
          <a:bodyPr>
            <a:normAutofit fontScale="90000"/>
          </a:bodyPr>
          <a:lstStyle/>
          <a:p>
            <a:pPr algn="r"/>
            <a:r>
              <a:rPr lang="en-GB" dirty="0"/>
              <a:t>What Transitional Safeguarding is </a:t>
            </a:r>
            <a:br>
              <a:rPr lang="en-GB" dirty="0"/>
            </a:br>
            <a:r>
              <a:rPr lang="en-GB" dirty="0"/>
              <a:t>and why it is needed</a:t>
            </a:r>
          </a:p>
        </p:txBody>
      </p:sp>
      <p:sp>
        <p:nvSpPr>
          <p:cNvPr id="3" name="Content Placeholder 2"/>
          <p:cNvSpPr>
            <a:spLocks noGrp="1"/>
          </p:cNvSpPr>
          <p:nvPr>
            <p:ph idx="1"/>
          </p:nvPr>
        </p:nvSpPr>
        <p:spPr>
          <a:xfrm>
            <a:off x="1765081" y="1379369"/>
            <a:ext cx="8663832" cy="4968592"/>
          </a:xfrm>
        </p:spPr>
        <p:txBody>
          <a:bodyPr>
            <a:normAutofit fontScale="92500" lnSpcReduction="20000"/>
          </a:bodyPr>
          <a:lstStyle/>
          <a:p>
            <a:pPr lvl="0"/>
            <a:r>
              <a:rPr lang="en-GB" i="1" dirty="0"/>
              <a:t>‘safeguarding adolescents and young adults fluidly across developmental stages which builds on the best available evidence, learns from both children’s and adult safeguarding practice and which prepares young people for their adult lives’</a:t>
            </a:r>
            <a:r>
              <a:rPr lang="en-GB" dirty="0"/>
              <a:t> </a:t>
            </a:r>
            <a:r>
              <a:rPr lang="en-GB" sz="1800" dirty="0">
                <a:solidFill>
                  <a:schemeClr val="bg1">
                    <a:lumMod val="65000"/>
                  </a:schemeClr>
                </a:solidFill>
              </a:rPr>
              <a:t>(Holmes &amp; Smale, 2018)</a:t>
            </a:r>
            <a:r>
              <a:rPr lang="en-GB" dirty="0">
                <a:solidFill>
                  <a:schemeClr val="bg1">
                    <a:lumMod val="65000"/>
                  </a:schemeClr>
                </a:solidFill>
              </a:rPr>
              <a:t> </a:t>
            </a:r>
          </a:p>
          <a:p>
            <a:pPr lvl="0"/>
            <a:r>
              <a:rPr lang="en-GB" dirty="0"/>
              <a:t>Reflects evidence that the current binary approach bears significant </a:t>
            </a:r>
            <a:r>
              <a:rPr lang="en-GB" b="1" dirty="0"/>
              <a:t>human and economic costs</a:t>
            </a:r>
          </a:p>
          <a:p>
            <a:pPr lvl="0"/>
            <a:r>
              <a:rPr lang="en-GB" b="1" dirty="0"/>
              <a:t>Not just transition planning </a:t>
            </a:r>
            <a:r>
              <a:rPr lang="en-GB" dirty="0"/>
              <a:t>or ‘service transfer’</a:t>
            </a:r>
          </a:p>
          <a:p>
            <a:pPr lvl="0"/>
            <a:r>
              <a:rPr lang="en-GB" dirty="0"/>
              <a:t>“early help for grown ups”</a:t>
            </a:r>
          </a:p>
          <a:p>
            <a:r>
              <a:rPr lang="en-GB" b="1" dirty="0"/>
              <a:t>Extends beyond statutory duties </a:t>
            </a:r>
            <a:r>
              <a:rPr lang="en-GB" dirty="0"/>
              <a:t>– holistic, flexible, person-centred  </a:t>
            </a:r>
          </a:p>
          <a:p>
            <a:pPr lvl="0"/>
            <a:r>
              <a:rPr lang="en-GB" dirty="0"/>
              <a:t>An </a:t>
            </a:r>
            <a:r>
              <a:rPr lang="en-GB" b="1" dirty="0"/>
              <a:t>integrated system</a:t>
            </a:r>
            <a:r>
              <a:rPr lang="en-GB" dirty="0"/>
              <a:t> of support: social care, health, justice, education… </a:t>
            </a:r>
            <a:r>
              <a:rPr lang="en-GB" b="1" dirty="0"/>
              <a:t>whole place whole person</a:t>
            </a:r>
          </a:p>
          <a:p>
            <a:r>
              <a:rPr lang="en-GB" b="1" dirty="0"/>
              <a:t>Safeguarding is a verb, not a noun </a:t>
            </a:r>
          </a:p>
        </p:txBody>
      </p:sp>
      <p:sp>
        <p:nvSpPr>
          <p:cNvPr id="4" name="Slide Number Placeholder 3"/>
          <p:cNvSpPr>
            <a:spLocks noGrp="1"/>
          </p:cNvSpPr>
          <p:nvPr>
            <p:ph type="sldNum" sz="quarter" idx="10"/>
          </p:nvPr>
        </p:nvSpPr>
        <p:spPr/>
        <p:txBody>
          <a:bodyPr/>
          <a:lstStyle/>
          <a:p>
            <a:fld id="{B230FB2D-6228-4E21-8EA4-AF43349A18F4}" type="slidenum">
              <a:rPr lang="en-GB" smtClean="0"/>
              <a:pPr/>
              <a:t>2</a:t>
            </a:fld>
            <a:endParaRPr lang="en-GB" dirty="0"/>
          </a:p>
        </p:txBody>
      </p:sp>
      <p:pic>
        <p:nvPicPr>
          <p:cNvPr id="5" name="Picture 4">
            <a:extLst>
              <a:ext uri="{FF2B5EF4-FFF2-40B4-BE49-F238E27FC236}">
                <a16:creationId xmlns:a16="http://schemas.microsoft.com/office/drawing/2014/main" id="{19B275BF-CDB1-04FD-4316-9AE1BC67A7FE}"/>
              </a:ext>
            </a:extLst>
          </p:cNvPr>
          <p:cNvPicPr>
            <a:picLocks noChangeAspect="1"/>
          </p:cNvPicPr>
          <p:nvPr/>
        </p:nvPicPr>
        <p:blipFill>
          <a:blip r:embed="rId2"/>
          <a:stretch>
            <a:fillRect/>
          </a:stretch>
        </p:blipFill>
        <p:spPr>
          <a:xfrm>
            <a:off x="187188" y="195670"/>
            <a:ext cx="1962424" cy="628738"/>
          </a:xfrm>
          <a:prstGeom prst="rect">
            <a:avLst/>
          </a:prstGeom>
        </p:spPr>
      </p:pic>
    </p:spTree>
    <p:extLst>
      <p:ext uri="{BB962C8B-B14F-4D97-AF65-F5344CB8AC3E}">
        <p14:creationId xmlns:p14="http://schemas.microsoft.com/office/powerpoint/2010/main" val="208973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0575" y="450979"/>
            <a:ext cx="8688339" cy="1133605"/>
          </a:xfrm>
        </p:spPr>
        <p:txBody>
          <a:bodyPr/>
          <a:lstStyle/>
          <a:p>
            <a:pPr algn="r"/>
            <a:r>
              <a:rPr lang="en-GB" dirty="0"/>
              <a:t>Systems leadership and boundary-spanning</a:t>
            </a:r>
          </a:p>
        </p:txBody>
      </p:sp>
      <p:sp>
        <p:nvSpPr>
          <p:cNvPr id="3" name="Content Placeholder 2"/>
          <p:cNvSpPr>
            <a:spLocks noGrp="1"/>
          </p:cNvSpPr>
          <p:nvPr>
            <p:ph idx="1"/>
          </p:nvPr>
        </p:nvSpPr>
        <p:spPr>
          <a:xfrm>
            <a:off x="1776338" y="1017780"/>
            <a:ext cx="8663832" cy="4111614"/>
          </a:xfrm>
        </p:spPr>
        <p:txBody>
          <a:bodyPr/>
          <a:lstStyle/>
          <a:p>
            <a:pPr marL="0" indent="0">
              <a:buNone/>
            </a:pPr>
            <a:r>
              <a:rPr lang="en-GB" dirty="0"/>
              <a:t>“Systems leadership is… a </a:t>
            </a:r>
            <a:r>
              <a:rPr lang="en-GB" b="1" dirty="0"/>
              <a:t>collective</a:t>
            </a:r>
            <a:r>
              <a:rPr lang="en-GB" dirty="0"/>
              <a:t> form of leadership, … ‘leadership as </a:t>
            </a:r>
            <a:r>
              <a:rPr lang="en-GB" b="1" dirty="0"/>
              <a:t>participation</a:t>
            </a:r>
            <a:r>
              <a:rPr lang="en-GB" dirty="0"/>
              <a:t>’ rather than ‘leadership as performance’, and …. Systems leadership </a:t>
            </a:r>
            <a:r>
              <a:rPr lang="en-GB" b="1" dirty="0"/>
              <a:t>crosses boundaries</a:t>
            </a:r>
            <a:r>
              <a:rPr lang="en-GB" dirty="0"/>
              <a:t>, both physical and virtual, existing simultaneously in multiple dimensions. It therefore extends individual leaders well beyond the usual limits of their formal responsibilities and authority.” </a:t>
            </a:r>
            <a:r>
              <a:rPr lang="en-GB" sz="1800" dirty="0">
                <a:solidFill>
                  <a:srgbClr val="9B9FA5"/>
                </a:solidFill>
              </a:rPr>
              <a:t>(Ghate </a:t>
            </a:r>
            <a:r>
              <a:rPr lang="en-GB" sz="1800" i="1" dirty="0">
                <a:solidFill>
                  <a:srgbClr val="9B9FA5"/>
                </a:solidFill>
              </a:rPr>
              <a:t>et al</a:t>
            </a:r>
            <a:r>
              <a:rPr lang="en-GB" sz="1800" dirty="0">
                <a:solidFill>
                  <a:srgbClr val="9B9FA5"/>
                </a:solidFill>
              </a:rPr>
              <a:t>, 2013)</a:t>
            </a:r>
          </a:p>
        </p:txBody>
      </p:sp>
      <p:sp>
        <p:nvSpPr>
          <p:cNvPr id="4" name="Slide Number Placeholder 3"/>
          <p:cNvSpPr>
            <a:spLocks noGrp="1"/>
          </p:cNvSpPr>
          <p:nvPr>
            <p:ph type="sldNum" sz="quarter" idx="10"/>
          </p:nvPr>
        </p:nvSpPr>
        <p:spPr/>
        <p:txBody>
          <a:bodyPr/>
          <a:lstStyle/>
          <a:p>
            <a:pPr fontAlgn="base">
              <a:spcBef>
                <a:spcPct val="0"/>
              </a:spcBef>
              <a:spcAft>
                <a:spcPct val="0"/>
              </a:spcAft>
            </a:pPr>
            <a:fld id="{B230FB2D-6228-4E21-8EA4-AF43349A18F4}" type="slidenum">
              <a:rPr lang="en-GB">
                <a:solidFill>
                  <a:srgbClr val="000000">
                    <a:tint val="75000"/>
                  </a:srgbClr>
                </a:solidFill>
              </a:rPr>
              <a:pPr fontAlgn="base">
                <a:spcBef>
                  <a:spcPct val="0"/>
                </a:spcBef>
                <a:spcAft>
                  <a:spcPct val="0"/>
                </a:spcAft>
              </a:pPr>
              <a:t>3</a:t>
            </a:fld>
            <a:endParaRPr lang="en-GB" dirty="0">
              <a:solidFill>
                <a:srgbClr val="000000">
                  <a:tint val="75000"/>
                </a:srgbClr>
              </a:solidFill>
            </a:endParaRPr>
          </a:p>
        </p:txBody>
      </p:sp>
      <p:pic>
        <p:nvPicPr>
          <p:cNvPr id="5" name="Picture 4"/>
          <p:cNvPicPr>
            <a:picLocks noChangeAspect="1"/>
          </p:cNvPicPr>
          <p:nvPr/>
        </p:nvPicPr>
        <p:blipFill>
          <a:blip r:embed="rId3"/>
          <a:stretch>
            <a:fillRect/>
          </a:stretch>
        </p:blipFill>
        <p:spPr>
          <a:xfrm>
            <a:off x="5457173" y="3661207"/>
            <a:ext cx="4777301" cy="2686754"/>
          </a:xfrm>
          <a:prstGeom prst="rect">
            <a:avLst/>
          </a:prstGeom>
        </p:spPr>
      </p:pic>
      <p:sp>
        <p:nvSpPr>
          <p:cNvPr id="6" name="TextBox 5">
            <a:extLst>
              <a:ext uri="{FF2B5EF4-FFF2-40B4-BE49-F238E27FC236}">
                <a16:creationId xmlns:a16="http://schemas.microsoft.com/office/drawing/2014/main" id="{E1AF400F-E933-96B9-D514-CCE60BFD7BE3}"/>
              </a:ext>
            </a:extLst>
          </p:cNvPr>
          <p:cNvSpPr txBox="1"/>
          <p:nvPr/>
        </p:nvSpPr>
        <p:spPr>
          <a:xfrm>
            <a:off x="2119260" y="3983277"/>
            <a:ext cx="3006246" cy="1938992"/>
          </a:xfrm>
          <a:prstGeom prst="rect">
            <a:avLst/>
          </a:prstGeom>
          <a:noFill/>
        </p:spPr>
        <p:txBody>
          <a:bodyPr wrap="square" rtlCol="0">
            <a:spAutoFit/>
          </a:bodyPr>
          <a:lstStyle/>
          <a:p>
            <a:pPr fontAlgn="base">
              <a:spcBef>
                <a:spcPct val="0"/>
              </a:spcBef>
              <a:spcAft>
                <a:spcPct val="0"/>
              </a:spcAft>
            </a:pPr>
            <a:r>
              <a:rPr lang="en-GB" sz="2400" dirty="0">
                <a:solidFill>
                  <a:srgbClr val="000000"/>
                </a:solidFill>
                <a:latin typeface="Calibri" panose="020F0502020204030204" pitchFamily="34" charset="0"/>
                <a:cs typeface="Calibri" panose="020F0502020204030204" pitchFamily="34" charset="0"/>
              </a:rPr>
              <a:t>Transitional Safeguarding is the connective tissue… ‘a movement not another project’</a:t>
            </a:r>
          </a:p>
        </p:txBody>
      </p:sp>
      <p:sp>
        <p:nvSpPr>
          <p:cNvPr id="7" name="Speech Bubble: Rectangle with Corners Rounded 6">
            <a:extLst>
              <a:ext uri="{FF2B5EF4-FFF2-40B4-BE49-F238E27FC236}">
                <a16:creationId xmlns:a16="http://schemas.microsoft.com/office/drawing/2014/main" id="{E718FFA0-1F2C-2F6C-3DD1-6F231EEE37A8}"/>
              </a:ext>
            </a:extLst>
          </p:cNvPr>
          <p:cNvSpPr/>
          <p:nvPr/>
        </p:nvSpPr>
        <p:spPr bwMode="auto">
          <a:xfrm>
            <a:off x="1937360" y="3820439"/>
            <a:ext cx="3325373" cy="2242159"/>
          </a:xfrm>
          <a:prstGeom prst="wedgeRoundRectCallout">
            <a:avLst>
              <a:gd name="adj1" fmla="val -38537"/>
              <a:gd name="adj2" fmla="val 64735"/>
              <a:gd name="adj3" fmla="val 16667"/>
            </a:avLst>
          </a:prstGeom>
          <a:noFill/>
          <a:ln w="9525" cap="flat" cmpd="sng" algn="ctr">
            <a:solidFill>
              <a:srgbClr val="E8666B"/>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GB" sz="280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82097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1725008" y="276096"/>
            <a:ext cx="8688339" cy="1133605"/>
          </a:xfrm>
        </p:spPr>
        <p:txBody>
          <a:bodyPr/>
          <a:lstStyle/>
          <a:p>
            <a:pPr algn="r"/>
            <a:r>
              <a:rPr lang="en-GB" dirty="0"/>
              <a:t>Key principles</a:t>
            </a:r>
            <a:br>
              <a:rPr lang="en-GB" dirty="0"/>
            </a:br>
            <a:r>
              <a:rPr lang="en-GB" sz="1600" b="0" dirty="0">
                <a:solidFill>
                  <a:schemeClr val="bg1">
                    <a:lumMod val="65000"/>
                  </a:schemeClr>
                </a:solidFill>
              </a:rPr>
              <a:t> (Holmes, 2018)</a:t>
            </a:r>
          </a:p>
        </p:txBody>
      </p:sp>
      <p:pic>
        <p:nvPicPr>
          <p:cNvPr id="2" name="Picture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2382437" y="947588"/>
            <a:ext cx="6979676" cy="5862486"/>
          </a:xfrm>
          <a:prstGeom prst="rect">
            <a:avLst/>
          </a:prstGeom>
        </p:spPr>
      </p:pic>
      <p:sp>
        <p:nvSpPr>
          <p:cNvPr id="3" name="Slide Number Placeholder 2"/>
          <p:cNvSpPr>
            <a:spLocks noGrp="1"/>
          </p:cNvSpPr>
          <p:nvPr>
            <p:ph type="sldNum" sz="quarter" idx="10"/>
          </p:nvPr>
        </p:nvSpPr>
        <p:spPr/>
        <p:txBody>
          <a:bodyPr/>
          <a:lstStyle/>
          <a:p>
            <a:pPr fontAlgn="base">
              <a:spcBef>
                <a:spcPct val="0"/>
              </a:spcBef>
              <a:spcAft>
                <a:spcPct val="0"/>
              </a:spcAft>
            </a:pPr>
            <a:fld id="{B230FB2D-6228-4E21-8EA4-AF43349A18F4}" type="slidenum">
              <a:rPr lang="en-GB">
                <a:solidFill>
                  <a:srgbClr val="000000">
                    <a:tint val="75000"/>
                  </a:srgbClr>
                </a:solidFill>
              </a:rPr>
              <a:pPr fontAlgn="base">
                <a:spcBef>
                  <a:spcPct val="0"/>
                </a:spcBef>
                <a:spcAft>
                  <a:spcPct val="0"/>
                </a:spcAft>
              </a:pPr>
              <a:t>4</a:t>
            </a:fld>
            <a:endParaRPr lang="en-GB" dirty="0">
              <a:solidFill>
                <a:srgbClr val="000000">
                  <a:tint val="75000"/>
                </a:srgbClr>
              </a:solidFill>
            </a:endParaRPr>
          </a:p>
        </p:txBody>
      </p:sp>
    </p:spTree>
    <p:extLst>
      <p:ext uri="{BB962C8B-B14F-4D97-AF65-F5344CB8AC3E}">
        <p14:creationId xmlns:p14="http://schemas.microsoft.com/office/powerpoint/2010/main" val="3854271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next steps">
            <a:extLst>
              <a:ext uri="{FF2B5EF4-FFF2-40B4-BE49-F238E27FC236}">
                <a16:creationId xmlns:a16="http://schemas.microsoft.com/office/drawing/2014/main" id="{495FF402-1244-7C3D-D695-0CF79F43F0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3737" y="552884"/>
            <a:ext cx="4774136" cy="357577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4DC0EF29-A8FC-A7C6-7C1A-60D1EF9FDAE9}"/>
              </a:ext>
            </a:extLst>
          </p:cNvPr>
          <p:cNvSpPr txBox="1"/>
          <p:nvPr/>
        </p:nvSpPr>
        <p:spPr>
          <a:xfrm>
            <a:off x="592667" y="552884"/>
            <a:ext cx="4885266" cy="2031325"/>
          </a:xfrm>
          <a:prstGeom prst="rect">
            <a:avLst/>
          </a:prstGeom>
          <a:noFill/>
        </p:spPr>
        <p:txBody>
          <a:bodyPr wrap="square" rtlCol="0">
            <a:spAutoFit/>
          </a:bodyPr>
          <a:lstStyle/>
          <a:p>
            <a:r>
              <a:rPr lang="en-GB" dirty="0">
                <a:solidFill>
                  <a:srgbClr val="FF0000"/>
                </a:solidFill>
              </a:rPr>
              <a:t>*Contact details/process information – </a:t>
            </a:r>
          </a:p>
          <a:p>
            <a:endParaRPr lang="en-GB" dirty="0">
              <a:solidFill>
                <a:srgbClr val="FF0000"/>
              </a:solidFill>
            </a:endParaRPr>
          </a:p>
          <a:p>
            <a:r>
              <a:rPr lang="en-GB" dirty="0">
                <a:solidFill>
                  <a:srgbClr val="FF0000"/>
                </a:solidFill>
              </a:rPr>
              <a:t>*Individual agencies to rewrite this section and add in their specific processes, links etc… </a:t>
            </a:r>
          </a:p>
          <a:p>
            <a:endParaRPr lang="en-GB" dirty="0">
              <a:solidFill>
                <a:srgbClr val="FF0000"/>
              </a:solidFill>
            </a:endParaRPr>
          </a:p>
          <a:p>
            <a:r>
              <a:rPr lang="en-GB" dirty="0">
                <a:solidFill>
                  <a:srgbClr val="FF0000"/>
                </a:solidFill>
              </a:rPr>
              <a:t>*Picture added for colour as a reference, feel free to remove or replace</a:t>
            </a:r>
          </a:p>
        </p:txBody>
      </p:sp>
      <p:sp>
        <p:nvSpPr>
          <p:cNvPr id="7" name="Slide Number Placeholder 2">
            <a:extLst>
              <a:ext uri="{FF2B5EF4-FFF2-40B4-BE49-F238E27FC236}">
                <a16:creationId xmlns:a16="http://schemas.microsoft.com/office/drawing/2014/main" id="{99C3B2B9-F699-98FC-2944-8476504C4D1D}"/>
              </a:ext>
            </a:extLst>
          </p:cNvPr>
          <p:cNvSpPr txBox="1">
            <a:spLocks/>
          </p:cNvSpPr>
          <p:nvPr/>
        </p:nvSpPr>
        <p:spPr>
          <a:xfrm>
            <a:off x="9028417" y="6347962"/>
            <a:ext cx="28448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fontAlgn="base">
              <a:spcBef>
                <a:spcPct val="0"/>
              </a:spcBef>
              <a:spcAft>
                <a:spcPct val="0"/>
              </a:spcAft>
            </a:pPr>
            <a:fld id="{B230FB2D-6228-4E21-8EA4-AF43349A18F4}" type="slidenum">
              <a:rPr lang="en-GB" sz="1800" smtClean="0">
                <a:solidFill>
                  <a:srgbClr val="000000">
                    <a:tint val="75000"/>
                  </a:srgbClr>
                </a:solidFill>
              </a:rPr>
              <a:pPr algn="r" fontAlgn="base">
                <a:spcBef>
                  <a:spcPct val="0"/>
                </a:spcBef>
                <a:spcAft>
                  <a:spcPct val="0"/>
                </a:spcAft>
              </a:pPr>
              <a:t>5</a:t>
            </a:fld>
            <a:endParaRPr lang="en-GB" sz="1800" dirty="0">
              <a:solidFill>
                <a:srgbClr val="000000">
                  <a:tint val="75000"/>
                </a:srgb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RiP Powerpoint">
  <a:themeElements>
    <a:clrScheme name="RiP Palette">
      <a:dk1>
        <a:srgbClr val="000000"/>
      </a:dk1>
      <a:lt1>
        <a:srgbClr val="FFFFFF"/>
      </a:lt1>
      <a:dk2>
        <a:srgbClr val="000000"/>
      </a:dk2>
      <a:lt2>
        <a:srgbClr val="E64135"/>
      </a:lt2>
      <a:accent1>
        <a:srgbClr val="E64135"/>
      </a:accent1>
      <a:accent2>
        <a:srgbClr val="7B0035"/>
      </a:accent2>
      <a:accent3>
        <a:srgbClr val="AD0051"/>
      </a:accent3>
      <a:accent4>
        <a:srgbClr val="E95E27"/>
      </a:accent4>
      <a:accent5>
        <a:srgbClr val="F8AE00"/>
      </a:accent5>
      <a:accent6>
        <a:srgbClr val="737373"/>
      </a:accent6>
      <a:hlink>
        <a:srgbClr val="FF0000"/>
      </a:hlink>
      <a:folHlink>
        <a:srgbClr val="FF0000"/>
      </a:folHlink>
    </a:clrScheme>
    <a:fontScheme name="rip">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rip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rip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rip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p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8fd7c08e-9c24-436d-a6ad-a8ecb8394d49}" enabled="1" method="Standard" siteId="{6e5a37bb-a961-4e4f-baae-2798a2245f30}" contentBits="0" removed="0"/>
</clbl:labelList>
</file>

<file path=docProps/app.xml><?xml version="1.0" encoding="utf-8"?>
<Properties xmlns="http://schemas.openxmlformats.org/officeDocument/2006/extended-properties" xmlns:vt="http://schemas.openxmlformats.org/officeDocument/2006/docPropsVTypes">
  <TotalTime>65</TotalTime>
  <Words>279</Words>
  <Application>Microsoft Office PowerPoint</Application>
  <PresentationFormat>Widescreen</PresentationFormat>
  <Paragraphs>30</Paragraphs>
  <Slides>5</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5</vt:i4>
      </vt:variant>
    </vt:vector>
  </HeadingPairs>
  <TitlesOfParts>
    <vt:vector size="14" baseType="lpstr">
      <vt:lpstr>Arial</vt:lpstr>
      <vt:lpstr>Calibri</vt:lpstr>
      <vt:lpstr>Calibri Light</vt:lpstr>
      <vt:lpstr>Times New Roman</vt:lpstr>
      <vt:lpstr>Verdana</vt:lpstr>
      <vt:lpstr>Wingdings</vt:lpstr>
      <vt:lpstr>Wingdings 2</vt:lpstr>
      <vt:lpstr>Office Theme</vt:lpstr>
      <vt:lpstr>2_RiP Powerpoint</vt:lpstr>
      <vt:lpstr>Transitional Safeguarding</vt:lpstr>
      <vt:lpstr>What Transitional Safeguarding is  and why it is needed</vt:lpstr>
      <vt:lpstr>Systems leadership and boundary-spanning</vt:lpstr>
      <vt:lpstr>Key principles  (Holmes, 2018)</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Transitional Safeguarding</dc:title>
  <dc:creator>Keith Miller2</dc:creator>
  <cp:lastModifiedBy>Keith Miller2</cp:lastModifiedBy>
  <cp:revision>2</cp:revision>
  <dcterms:created xsi:type="dcterms:W3CDTF">2024-12-20T10:51:13Z</dcterms:created>
  <dcterms:modified xsi:type="dcterms:W3CDTF">2024-12-23T11:05:31Z</dcterms:modified>
</cp:coreProperties>
</file>